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51" r:id="rId4"/>
    <p:sldMasterId id="2147483814" r:id="rId5"/>
  </p:sldMasterIdLst>
  <p:notesMasterIdLst>
    <p:notesMasterId r:id="rId7"/>
  </p:notesMasterIdLst>
  <p:handoutMasterIdLst>
    <p:handoutMasterId r:id="rId8"/>
  </p:handoutMasterIdLst>
  <p:sldIdLst>
    <p:sldId id="282" r:id="rId6"/>
  </p:sldIdLst>
  <p:sldSz cx="6858000" cy="9906000" type="A4"/>
  <p:notesSz cx="6858000" cy="9144000"/>
  <p:embeddedFontLst>
    <p:embeddedFont>
      <p:font typeface="KBH" panose="00000500000000000000" pitchFamily="2" charset="0"/>
      <p:regular r:id="rId9"/>
      <p:bold r:id="rId10"/>
      <p:italic r:id="rId11"/>
      <p:boldItalic r:id="rId12"/>
    </p:embeddedFont>
    <p:embeddedFont>
      <p:font typeface="KBH Black" panose="00000A00000000000000" pitchFamily="2" charset="0"/>
      <p:bold r:id="rId13"/>
      <p:boldItalic r:id="rId14"/>
    </p:embeddedFont>
    <p:embeddedFont>
      <p:font typeface="KBH Medium" panose="00000600000000000000" pitchFamily="2" charset="0"/>
      <p:regular r:id="rId15"/>
      <p:italic r:id="rId16"/>
    </p:embeddedFont>
    <p:embeddedFont>
      <p:font typeface="KBH Tekst" panose="00000500000000000000" pitchFamily="2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88523" autoAdjust="0"/>
  </p:normalViewPr>
  <p:slideViewPr>
    <p:cSldViewPr snapToGrid="0" showGuides="1">
      <p:cViewPr>
        <p:scale>
          <a:sx n="200" d="100"/>
          <a:sy n="200" d="100"/>
        </p:scale>
        <p:origin x="312" y="-3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olaj Lind Christensen" userId="7cfdf409-815e-4475-bfec-0b7165f91185" providerId="ADAL" clId="{3499367E-1280-4ED9-BEC2-53C8E449DA50}"/>
    <pc:docChg chg="modSld">
      <pc:chgData name="Nikolaj Lind Christensen" userId="7cfdf409-815e-4475-bfec-0b7165f91185" providerId="ADAL" clId="{3499367E-1280-4ED9-BEC2-53C8E449DA50}" dt="2021-11-17T12:40:57.455" v="1" actId="688"/>
      <pc:docMkLst>
        <pc:docMk/>
      </pc:docMkLst>
      <pc:sldChg chg="modSp mod">
        <pc:chgData name="Nikolaj Lind Christensen" userId="7cfdf409-815e-4475-bfec-0b7165f91185" providerId="ADAL" clId="{3499367E-1280-4ED9-BEC2-53C8E449DA50}" dt="2021-11-17T12:40:57.455" v="1" actId="688"/>
        <pc:sldMkLst>
          <pc:docMk/>
          <pc:sldMk cId="2859021522" sldId="282"/>
        </pc:sldMkLst>
        <pc:spChg chg="mod">
          <ac:chgData name="Nikolaj Lind Christensen" userId="7cfdf409-815e-4475-bfec-0b7165f91185" providerId="ADAL" clId="{3499367E-1280-4ED9-BEC2-53C8E449DA50}" dt="2021-11-17T12:40:57.455" v="1" actId="688"/>
          <ac:spMkLst>
            <pc:docMk/>
            <pc:sldMk cId="2859021522" sldId="282"/>
            <ac:spMk id="7" creationId="{97DF343B-F75D-4EA1-AB94-E63646FE2A9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382C0-1D05-4229-918E-CDD7B7E48B4A}" type="slidenum">
              <a:rPr lang="en-GB" smtClean="0"/>
              <a:t>‹nr.›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6AEEE-E778-402E-8B8F-9A98AED26EB8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es Placeholder 7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1386E511-D742-4EFE-90B5-C9FC42762E0F}" type="datetimeFigureOut">
              <a:rPr lang="en-GB" smtClean="0"/>
              <a:pPr/>
              <a:t>17/11/2021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A16CFAD1-D197-4A88-B173-A6412E995EE5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12" name="Slide Image Placeholder 11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13" name="Header Placeholder 1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684F4FD-71A2-45CC-8A6E-49D5A00D18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27A3F2-4381-4C6B-970B-F774BAF519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E1B11E-3EFA-4F7B-9B51-5153243964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B6ED97-6CA2-43D5-84C1-C8E191DA585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010810A8-8A1E-4E68-A968-35AAC01A2281}"/>
              </a:ext>
            </a:extLst>
          </p:cNvPr>
          <p:cNvSpPr/>
          <p:nvPr userDrawn="1"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</p:spTree>
    <p:extLst>
      <p:ext uri="{BB962C8B-B14F-4D97-AF65-F5344CB8AC3E}">
        <p14:creationId xmlns:p14="http://schemas.microsoft.com/office/powerpoint/2010/main" val="411708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998" y="3166800"/>
            <a:ext cx="6048001" cy="5699200"/>
          </a:xfrm>
        </p:spPr>
        <p:txBody>
          <a:bodyPr/>
          <a:lstStyle>
            <a:lvl1pPr marL="202500" indent="-202500">
              <a:spcBef>
                <a:spcPts val="1013"/>
              </a:spcBef>
              <a:spcAft>
                <a:spcPts val="0"/>
              </a:spcAft>
              <a:defRPr sz="1350"/>
            </a:lvl1pPr>
            <a:lvl2pPr marL="349151" indent="-129481">
              <a:defRPr/>
            </a:lvl2pPr>
          </a:lstStyle>
          <a:p>
            <a:pPr lvl="0"/>
            <a:r>
              <a:rPr lang="da-DK" dirty="0"/>
              <a:t>Klik for at tilføje agenda punkter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2109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ørk baggrund">
            <a:extLst>
              <a:ext uri="{FF2B5EF4-FFF2-40B4-BE49-F238E27FC236}">
                <a16:creationId xmlns:a16="http://schemas.microsoft.com/office/drawing/2014/main" id="{5AD5CF03-2716-4BA5-9C0A-662F67148BA6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998" y="3166800"/>
            <a:ext cx="6048001" cy="5699200"/>
          </a:xfrm>
        </p:spPr>
        <p:txBody>
          <a:bodyPr/>
          <a:lstStyle>
            <a:lvl1pPr marL="202500" indent="-202500">
              <a:spcBef>
                <a:spcPts val="1013"/>
              </a:spcBef>
              <a:spcAft>
                <a:spcPts val="0"/>
              </a:spcAft>
              <a:buFont typeface="+mj-lt"/>
              <a:buAutoNum type="arabicPeriod"/>
              <a:defRPr sz="1350">
                <a:solidFill>
                  <a:schemeClr val="bg1"/>
                </a:solidFill>
              </a:defRPr>
            </a:lvl1pPr>
            <a:lvl2pPr marL="348300" indent="-129600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a-DK" dirty="0"/>
              <a:t>Klik for at tilføje agenda punkter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34E782-FCE1-4223-B963-3FB009D942A3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1963954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799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rgbClr val="000C2E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4CCD90-1944-4905-B643-649FADC8A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7" name="SD_FLD_PresentationTitle">
            <a:extLst>
              <a:ext uri="{FF2B5EF4-FFF2-40B4-BE49-F238E27FC236}">
                <a16:creationId xmlns:a16="http://schemas.microsoft.com/office/drawing/2014/main" id="{0A1B639C-198A-476D-B365-AE3F9BFE1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715E2E9-557F-4202-BA67-139A65D0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1266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ggrund mørk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BB6A6-23EA-4F4B-B9FD-8994EF63F7D5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70538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hvid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tx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2228350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bg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442186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/skille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tx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1A9E3-0AAD-4CBD-B3C1-4C6ACE3B9B21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3200726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6048001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462055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6048001" cy="1291229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1775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3043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2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1881225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1881225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88725" y="0"/>
            <a:ext cx="4369275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7A3DA441-2DEB-4514-AAC8-CF11F3E1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>
            <a:extLst>
              <a:ext uri="{FF2B5EF4-FFF2-40B4-BE49-F238E27FC236}">
                <a16:creationId xmlns:a16="http://schemas.microsoft.com/office/drawing/2014/main" id="{45313C7E-88CA-4F1A-B38E-6BE726A75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75DF70B-4895-4E76-B8EF-32B6EE629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2018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A8F5DFB3-8199-4CB6-9066-2BB37E4656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 userDrawn="1"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B98C9C42-90FD-450B-BFF8-46B74DF189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96082EB3-5080-42D3-A152-5B8B1FC9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D5A722A-DCEE-49E6-BB44-6F3079BE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CE89EFC-8997-4F51-A888-D563A6C36C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08E5ED6-3D56-4788-93B6-332204188D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7657689-90E8-4FD6-8984-F6AB4680D2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</p:spTree>
    <p:extLst>
      <p:ext uri="{BB962C8B-B14F-4D97-AF65-F5344CB8AC3E}">
        <p14:creationId xmlns:p14="http://schemas.microsoft.com/office/powerpoint/2010/main" val="3397395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8" y="1291721"/>
            <a:ext cx="3964727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1881225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1777" y="0"/>
            <a:ext cx="2286223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1" y="448250"/>
            <a:ext cx="1881225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70943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8" y="1291721"/>
            <a:ext cx="3964727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3964726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1777" y="0"/>
            <a:ext cx="2286223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1" y="448250"/>
            <a:ext cx="1881225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91089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på denne pladsholder og indsæt baggrundsbillede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34329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g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solidFill>
            <a:schemeClr val="bg1">
              <a:lumMod val="95000"/>
            </a:schemeClr>
          </a:solidFill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på denne pladsholder og indsæt baggrundsbillede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1371773"/>
            <a:ext cx="6048001" cy="6252847"/>
          </a:xfrm>
        </p:spPr>
        <p:txBody>
          <a:bodyPr>
            <a:normAutofit/>
          </a:bodyPr>
          <a:lstStyle>
            <a:lvl1pPr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Indsæt titel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383697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2" y="1039999"/>
            <a:ext cx="1882375" cy="7826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0626" y="1040000"/>
            <a:ext cx="1882375" cy="7826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910643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5000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85752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0626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27998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2" y="1040000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85752" y="5205238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0626" y="1040000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BA7BD3-EF06-4551-A428-51A46E5A89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0627" y="5205238"/>
            <a:ext cx="1882374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52411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boks mørk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1" y="1039999"/>
            <a:ext cx="3967250" cy="7826000"/>
          </a:xfrm>
          <a:solidFill>
            <a:schemeClr val="tx2"/>
          </a:solidFill>
        </p:spPr>
        <p:txBody>
          <a:bodyPr lIns="360000" tIns="342000" rIns="360000" bIns="342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6666</a:t>
            </a:r>
          </a:p>
          <a:p>
            <a:pPr lvl="6"/>
            <a:r>
              <a:rPr lang="da-DK" dirty="0"/>
              <a:t>777</a:t>
            </a:r>
          </a:p>
          <a:p>
            <a:pPr lvl="7"/>
            <a:r>
              <a:rPr lang="da-DK" dirty="0"/>
              <a:t>8888</a:t>
            </a:r>
          </a:p>
          <a:p>
            <a:pPr lvl="8"/>
            <a:r>
              <a:rPr lang="da-DK" dirty="0"/>
              <a:t>9999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691250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436814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73868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858000" cy="9906000"/>
          </a:xfrm>
        </p:spPr>
        <p:txBody>
          <a:bodyPr tIns="3600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lyst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2CF0303-FAD9-4C99-AED3-D04BAD578B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BFFBCE6F-028A-4617-B072-71A0FA0A47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9075BC39-D207-4CA1-857E-6EA19E26C9F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DAD6F774-1095-47B8-92F2-C3F93E18A6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4CE8CE-0AFB-48E8-822A-C0D496286A8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74525" y="7321722"/>
            <a:ext cx="577079" cy="1544280"/>
          </a:xfrm>
          <a:custGeom>
            <a:avLst/>
            <a:gdLst>
              <a:gd name="connsiteX0" fmla="*/ 445718 w 1025918"/>
              <a:gd name="connsiteY0" fmla="*/ 980173 h 1069117"/>
              <a:gd name="connsiteX1" fmla="*/ 464702 w 1025918"/>
              <a:gd name="connsiteY1" fmla="*/ 980540 h 1069117"/>
              <a:gd name="connsiteX2" fmla="*/ 509639 w 1025918"/>
              <a:gd name="connsiteY2" fmla="*/ 1035095 h 1069117"/>
              <a:gd name="connsiteX3" fmla="*/ 509414 w 1025918"/>
              <a:gd name="connsiteY3" fmla="*/ 981188 h 1069117"/>
              <a:gd name="connsiteX4" fmla="*/ 530119 w 1025918"/>
              <a:gd name="connsiteY4" fmla="*/ 981527 h 1069117"/>
              <a:gd name="connsiteX5" fmla="*/ 530147 w 1025918"/>
              <a:gd name="connsiteY5" fmla="*/ 1069117 h 1069117"/>
              <a:gd name="connsiteX6" fmla="*/ 509544 w 1025918"/>
              <a:gd name="connsiteY6" fmla="*/ 1069117 h 1069117"/>
              <a:gd name="connsiteX7" fmla="*/ 509527 w 1025918"/>
              <a:gd name="connsiteY7" fmla="*/ 1067846 h 1069117"/>
              <a:gd name="connsiteX8" fmla="*/ 504449 w 1025918"/>
              <a:gd name="connsiteY8" fmla="*/ 1056901 h 1069117"/>
              <a:gd name="connsiteX9" fmla="*/ 465126 w 1025918"/>
              <a:gd name="connsiteY9" fmla="*/ 1008833 h 1069117"/>
              <a:gd name="connsiteX10" fmla="*/ 463748 w 1025918"/>
              <a:gd name="connsiteY10" fmla="*/ 1069117 h 1069117"/>
              <a:gd name="connsiteX11" fmla="*/ 451642 w 1025918"/>
              <a:gd name="connsiteY11" fmla="*/ 1069117 h 1069117"/>
              <a:gd name="connsiteX12" fmla="*/ 442812 w 1025918"/>
              <a:gd name="connsiteY12" fmla="*/ 1068974 h 1069117"/>
              <a:gd name="connsiteX13" fmla="*/ 660021 w 1025918"/>
              <a:gd name="connsiteY13" fmla="*/ 951513 h 1069117"/>
              <a:gd name="connsiteX14" fmla="*/ 686537 w 1025918"/>
              <a:gd name="connsiteY14" fmla="*/ 1036280 h 1069117"/>
              <a:gd name="connsiteX15" fmla="*/ 665973 w 1025918"/>
              <a:gd name="connsiteY15" fmla="*/ 1042345 h 1069117"/>
              <a:gd name="connsiteX16" fmla="*/ 655112 w 1025918"/>
              <a:gd name="connsiteY16" fmla="*/ 1007028 h 1069117"/>
              <a:gd name="connsiteX17" fmla="*/ 616043 w 1025918"/>
              <a:gd name="connsiteY17" fmla="*/ 1018509 h 1069117"/>
              <a:gd name="connsiteX18" fmla="*/ 626086 w 1025918"/>
              <a:gd name="connsiteY18" fmla="*/ 1054052 h 1069117"/>
              <a:gd name="connsiteX19" fmla="*/ 605408 w 1025918"/>
              <a:gd name="connsiteY19" fmla="*/ 1060145 h 1069117"/>
              <a:gd name="connsiteX20" fmla="*/ 581713 w 1025918"/>
              <a:gd name="connsiteY20" fmla="*/ 974559 h 1069117"/>
              <a:gd name="connsiteX21" fmla="*/ 601939 w 1025918"/>
              <a:gd name="connsiteY21" fmla="*/ 968607 h 1069117"/>
              <a:gd name="connsiteX22" fmla="*/ 611304 w 1025918"/>
              <a:gd name="connsiteY22" fmla="*/ 1001668 h 1069117"/>
              <a:gd name="connsiteX23" fmla="*/ 650006 w 1025918"/>
              <a:gd name="connsiteY23" fmla="*/ 990300 h 1069117"/>
              <a:gd name="connsiteX24" fmla="*/ 639908 w 1025918"/>
              <a:gd name="connsiteY24" fmla="*/ 957437 h 1069117"/>
              <a:gd name="connsiteX25" fmla="*/ 330880 w 1025918"/>
              <a:gd name="connsiteY25" fmla="*/ 950864 h 1069117"/>
              <a:gd name="connsiteX26" fmla="*/ 394886 w 1025918"/>
              <a:gd name="connsiteY26" fmla="*/ 971005 h 1069117"/>
              <a:gd name="connsiteX27" fmla="*/ 389610 w 1025918"/>
              <a:gd name="connsiteY27" fmla="*/ 987818 h 1069117"/>
              <a:gd name="connsiteX28" fmla="*/ 345802 w 1025918"/>
              <a:gd name="connsiteY28" fmla="*/ 974023 h 1069117"/>
              <a:gd name="connsiteX29" fmla="*/ 340640 w 1025918"/>
              <a:gd name="connsiteY29" fmla="*/ 990469 h 1069117"/>
              <a:gd name="connsiteX30" fmla="*/ 377171 w 1025918"/>
              <a:gd name="connsiteY30" fmla="*/ 1001978 h 1069117"/>
              <a:gd name="connsiteX31" fmla="*/ 371895 w 1025918"/>
              <a:gd name="connsiteY31" fmla="*/ 1018791 h 1069117"/>
              <a:gd name="connsiteX32" fmla="*/ 335337 w 1025918"/>
              <a:gd name="connsiteY32" fmla="*/ 1007310 h 1069117"/>
              <a:gd name="connsiteX33" fmla="*/ 329752 w 1025918"/>
              <a:gd name="connsiteY33" fmla="*/ 1025081 h 1069117"/>
              <a:gd name="connsiteX34" fmla="*/ 373560 w 1025918"/>
              <a:gd name="connsiteY34" fmla="*/ 1038875 h 1069117"/>
              <a:gd name="connsiteX35" fmla="*/ 368257 w 1025918"/>
              <a:gd name="connsiteY35" fmla="*/ 1055716 h 1069117"/>
              <a:gd name="connsiteX36" fmla="*/ 304251 w 1025918"/>
              <a:gd name="connsiteY36" fmla="*/ 1035575 h 1069117"/>
              <a:gd name="connsiteX37" fmla="*/ 215252 w 1025918"/>
              <a:gd name="connsiteY37" fmla="*/ 947959 h 1069117"/>
              <a:gd name="connsiteX38" fmla="*/ 203235 w 1025918"/>
              <a:gd name="connsiteY38" fmla="*/ 965561 h 1069117"/>
              <a:gd name="connsiteX39" fmla="*/ 219145 w 1025918"/>
              <a:gd name="connsiteY39" fmla="*/ 976421 h 1069117"/>
              <a:gd name="connsiteX40" fmla="*/ 236719 w 1025918"/>
              <a:gd name="connsiteY40" fmla="*/ 975208 h 1069117"/>
              <a:gd name="connsiteX41" fmla="*/ 231162 w 1025918"/>
              <a:gd name="connsiteY41" fmla="*/ 958819 h 1069117"/>
              <a:gd name="connsiteX42" fmla="*/ 743180 w 1025918"/>
              <a:gd name="connsiteY42" fmla="*/ 930779 h 1069117"/>
              <a:gd name="connsiteX43" fmla="*/ 748455 w 1025918"/>
              <a:gd name="connsiteY43" fmla="*/ 966125 h 1069117"/>
              <a:gd name="connsiteX44" fmla="*/ 772884 w 1025918"/>
              <a:gd name="connsiteY44" fmla="*/ 950892 h 1069117"/>
              <a:gd name="connsiteX45" fmla="*/ 235252 w 1025918"/>
              <a:gd name="connsiteY45" fmla="*/ 918593 h 1069117"/>
              <a:gd name="connsiteX46" fmla="*/ 224025 w 1025918"/>
              <a:gd name="connsiteY46" fmla="*/ 935067 h 1069117"/>
              <a:gd name="connsiteX47" fmla="*/ 235449 w 1025918"/>
              <a:gd name="connsiteY47" fmla="*/ 942853 h 1069117"/>
              <a:gd name="connsiteX48" fmla="*/ 252318 w 1025918"/>
              <a:gd name="connsiteY48" fmla="*/ 941753 h 1069117"/>
              <a:gd name="connsiteX49" fmla="*/ 246676 w 1025918"/>
              <a:gd name="connsiteY49" fmla="*/ 926379 h 1069117"/>
              <a:gd name="connsiteX50" fmla="*/ 741911 w 1025918"/>
              <a:gd name="connsiteY50" fmla="*/ 907225 h 1069117"/>
              <a:gd name="connsiteX51" fmla="*/ 823181 w 1025918"/>
              <a:gd name="connsiteY51" fmla="*/ 959467 h 1069117"/>
              <a:gd name="connsiteX52" fmla="*/ 805240 w 1025918"/>
              <a:gd name="connsiteY52" fmla="*/ 972782 h 1069117"/>
              <a:gd name="connsiteX53" fmla="*/ 788907 w 1025918"/>
              <a:gd name="connsiteY53" fmla="*/ 961725 h 1069117"/>
              <a:gd name="connsiteX54" fmla="*/ 751305 w 1025918"/>
              <a:gd name="connsiteY54" fmla="*/ 985166 h 1069117"/>
              <a:gd name="connsiteX55" fmla="*/ 754238 w 1025918"/>
              <a:gd name="connsiteY55" fmla="*/ 1004884 h 1069117"/>
              <a:gd name="connsiteX56" fmla="*/ 735113 w 1025918"/>
              <a:gd name="connsiteY56" fmla="*/ 1014898 h 1069117"/>
              <a:gd name="connsiteX57" fmla="*/ 723011 w 1025918"/>
              <a:gd name="connsiteY57" fmla="*/ 919129 h 1069117"/>
              <a:gd name="connsiteX58" fmla="*/ 226761 w 1025918"/>
              <a:gd name="connsiteY58" fmla="*/ 893459 h 1069117"/>
              <a:gd name="connsiteX59" fmla="*/ 255788 w 1025918"/>
              <a:gd name="connsiteY59" fmla="*/ 913261 h 1069117"/>
              <a:gd name="connsiteX60" fmla="*/ 271359 w 1025918"/>
              <a:gd name="connsiteY60" fmla="*/ 951202 h 1069117"/>
              <a:gd name="connsiteX61" fmla="*/ 250992 w 1025918"/>
              <a:gd name="connsiteY61" fmla="*/ 959891 h 1069117"/>
              <a:gd name="connsiteX62" fmla="*/ 253672 w 1025918"/>
              <a:gd name="connsiteY62" fmla="*/ 987676 h 1069117"/>
              <a:gd name="connsiteX63" fmla="*/ 210231 w 1025918"/>
              <a:gd name="connsiteY63" fmla="*/ 989679 h 1069117"/>
              <a:gd name="connsiteX64" fmla="*/ 176690 w 1025918"/>
              <a:gd name="connsiteY64" fmla="*/ 966802 h 1069117"/>
              <a:gd name="connsiteX65" fmla="*/ 154377 w 1025918"/>
              <a:gd name="connsiteY65" fmla="*/ 860426 h 1069117"/>
              <a:gd name="connsiteX66" fmla="*/ 98467 w 1025918"/>
              <a:gd name="connsiteY66" fmla="*/ 866181 h 1069117"/>
              <a:gd name="connsiteX67" fmla="*/ 100639 w 1025918"/>
              <a:gd name="connsiteY67" fmla="*/ 871343 h 1069117"/>
              <a:gd name="connsiteX68" fmla="*/ 139398 w 1025918"/>
              <a:gd name="connsiteY68" fmla="*/ 882627 h 1069117"/>
              <a:gd name="connsiteX69" fmla="*/ 154377 w 1025918"/>
              <a:gd name="connsiteY69" fmla="*/ 860426 h 1069117"/>
              <a:gd name="connsiteX70" fmla="*/ 134190 w 1025918"/>
              <a:gd name="connsiteY70" fmla="*/ 830197 h 1069117"/>
              <a:gd name="connsiteX71" fmla="*/ 112233 w 1025918"/>
              <a:gd name="connsiteY71" fmla="*/ 832556 h 1069117"/>
              <a:gd name="connsiteX72" fmla="*/ 97311 w 1025918"/>
              <a:gd name="connsiteY72" fmla="*/ 854390 h 1069117"/>
              <a:gd name="connsiteX73" fmla="*/ 153023 w 1025918"/>
              <a:gd name="connsiteY73" fmla="*/ 848607 h 1069117"/>
              <a:gd name="connsiteX74" fmla="*/ 151048 w 1025918"/>
              <a:gd name="connsiteY74" fmla="*/ 843980 h 1069117"/>
              <a:gd name="connsiteX75" fmla="*/ 134190 w 1025918"/>
              <a:gd name="connsiteY75" fmla="*/ 830197 h 1069117"/>
              <a:gd name="connsiteX76" fmla="*/ 495084 w 1025918"/>
              <a:gd name="connsiteY76" fmla="*/ 812076 h 1069117"/>
              <a:gd name="connsiteX77" fmla="*/ 584844 w 1025918"/>
              <a:gd name="connsiteY77" fmla="*/ 836562 h 1069117"/>
              <a:gd name="connsiteX78" fmla="*/ 495084 w 1025918"/>
              <a:gd name="connsiteY78" fmla="*/ 849425 h 1069117"/>
              <a:gd name="connsiteX79" fmla="*/ 405323 w 1025918"/>
              <a:gd name="connsiteY79" fmla="*/ 836562 h 1069117"/>
              <a:gd name="connsiteX80" fmla="*/ 495084 w 1025918"/>
              <a:gd name="connsiteY80" fmla="*/ 812076 h 1069117"/>
              <a:gd name="connsiteX81" fmla="*/ 121238 w 1025918"/>
              <a:gd name="connsiteY81" fmla="*/ 808619 h 1069117"/>
              <a:gd name="connsiteX82" fmla="*/ 168086 w 1025918"/>
              <a:gd name="connsiteY82" fmla="*/ 834756 h 1069117"/>
              <a:gd name="connsiteX83" fmla="*/ 172769 w 1025918"/>
              <a:gd name="connsiteY83" fmla="*/ 846576 h 1069117"/>
              <a:gd name="connsiteX84" fmla="*/ 185209 w 1025918"/>
              <a:gd name="connsiteY84" fmla="*/ 845278 h 1069117"/>
              <a:gd name="connsiteX85" fmla="*/ 186479 w 1025918"/>
              <a:gd name="connsiteY85" fmla="*/ 857126 h 1069117"/>
              <a:gd name="connsiteX86" fmla="*/ 174377 w 1025918"/>
              <a:gd name="connsiteY86" fmla="*/ 858395 h 1069117"/>
              <a:gd name="connsiteX87" fmla="*/ 149299 w 1025918"/>
              <a:gd name="connsiteY87" fmla="*/ 900962 h 1069117"/>
              <a:gd name="connsiteX88" fmla="*/ 83573 w 1025918"/>
              <a:gd name="connsiteY88" fmla="*/ 880596 h 1069117"/>
              <a:gd name="connsiteX89" fmla="*/ 78777 w 1025918"/>
              <a:gd name="connsiteY89" fmla="*/ 868240 h 1069117"/>
              <a:gd name="connsiteX90" fmla="*/ 66168 w 1025918"/>
              <a:gd name="connsiteY90" fmla="*/ 869538 h 1069117"/>
              <a:gd name="connsiteX91" fmla="*/ 64532 w 1025918"/>
              <a:gd name="connsiteY91" fmla="*/ 857831 h 1069117"/>
              <a:gd name="connsiteX92" fmla="*/ 77282 w 1025918"/>
              <a:gd name="connsiteY92" fmla="*/ 856505 h 1069117"/>
              <a:gd name="connsiteX93" fmla="*/ 102360 w 1025918"/>
              <a:gd name="connsiteY93" fmla="*/ 814418 h 1069117"/>
              <a:gd name="connsiteX94" fmla="*/ 121238 w 1025918"/>
              <a:gd name="connsiteY94" fmla="*/ 808619 h 1069117"/>
              <a:gd name="connsiteX95" fmla="*/ 852320 w 1025918"/>
              <a:gd name="connsiteY95" fmla="*/ 803360 h 1069117"/>
              <a:gd name="connsiteX96" fmla="*/ 893167 w 1025918"/>
              <a:gd name="connsiteY96" fmla="*/ 894615 h 1069117"/>
              <a:gd name="connsiteX97" fmla="*/ 877850 w 1025918"/>
              <a:gd name="connsiteY97" fmla="*/ 910864 h 1069117"/>
              <a:gd name="connsiteX98" fmla="*/ 784422 w 1025918"/>
              <a:gd name="connsiteY98" fmla="*/ 875405 h 1069117"/>
              <a:gd name="connsiteX99" fmla="*/ 801488 w 1025918"/>
              <a:gd name="connsiteY99" fmla="*/ 860116 h 1069117"/>
              <a:gd name="connsiteX100" fmla="*/ 867440 w 1025918"/>
              <a:gd name="connsiteY100" fmla="*/ 885702 h 1069117"/>
              <a:gd name="connsiteX101" fmla="*/ 838301 w 1025918"/>
              <a:gd name="connsiteY101" fmla="*/ 821075 h 1069117"/>
              <a:gd name="connsiteX102" fmla="*/ 495055 w 1025918"/>
              <a:gd name="connsiteY102" fmla="*/ 739185 h 1069117"/>
              <a:gd name="connsiteX103" fmla="*/ 559851 w 1025918"/>
              <a:gd name="connsiteY103" fmla="*/ 758395 h 1069117"/>
              <a:gd name="connsiteX104" fmla="*/ 611502 w 1025918"/>
              <a:gd name="connsiteY104" fmla="*/ 771597 h 1069117"/>
              <a:gd name="connsiteX105" fmla="*/ 663293 w 1025918"/>
              <a:gd name="connsiteY105" fmla="*/ 759128 h 1069117"/>
              <a:gd name="connsiteX106" fmla="*/ 733025 w 1025918"/>
              <a:gd name="connsiteY106" fmla="*/ 740624 h 1069117"/>
              <a:gd name="connsiteX107" fmla="*/ 610599 w 1025918"/>
              <a:gd name="connsiteY107" fmla="*/ 805955 h 1069117"/>
              <a:gd name="connsiteX108" fmla="*/ 546367 w 1025918"/>
              <a:gd name="connsiteY108" fmla="*/ 791117 h 1069117"/>
              <a:gd name="connsiteX109" fmla="*/ 495055 w 1025918"/>
              <a:gd name="connsiteY109" fmla="*/ 774530 h 1069117"/>
              <a:gd name="connsiteX110" fmla="*/ 443743 w 1025918"/>
              <a:gd name="connsiteY110" fmla="*/ 791117 h 1069117"/>
              <a:gd name="connsiteX111" fmla="*/ 379512 w 1025918"/>
              <a:gd name="connsiteY111" fmla="*/ 805955 h 1069117"/>
              <a:gd name="connsiteX112" fmla="*/ 257085 w 1025918"/>
              <a:gd name="connsiteY112" fmla="*/ 740624 h 1069117"/>
              <a:gd name="connsiteX113" fmla="*/ 326818 w 1025918"/>
              <a:gd name="connsiteY113" fmla="*/ 759128 h 1069117"/>
              <a:gd name="connsiteX114" fmla="*/ 378609 w 1025918"/>
              <a:gd name="connsiteY114" fmla="*/ 771597 h 1069117"/>
              <a:gd name="connsiteX115" fmla="*/ 430259 w 1025918"/>
              <a:gd name="connsiteY115" fmla="*/ 758395 h 1069117"/>
              <a:gd name="connsiteX116" fmla="*/ 495055 w 1025918"/>
              <a:gd name="connsiteY116" fmla="*/ 739185 h 1069117"/>
              <a:gd name="connsiteX117" fmla="*/ 911192 w 1025918"/>
              <a:gd name="connsiteY117" fmla="*/ 698028 h 1069117"/>
              <a:gd name="connsiteX118" fmla="*/ 991136 w 1025918"/>
              <a:gd name="connsiteY118" fmla="*/ 736674 h 1069117"/>
              <a:gd name="connsiteX119" fmla="*/ 981884 w 1025918"/>
              <a:gd name="connsiteY119" fmla="*/ 755066 h 1069117"/>
              <a:gd name="connsiteX120" fmla="*/ 979937 w 1025918"/>
              <a:gd name="connsiteY120" fmla="*/ 754136 h 1069117"/>
              <a:gd name="connsiteX121" fmla="*/ 967892 w 1025918"/>
              <a:gd name="connsiteY121" fmla="*/ 753938 h 1069117"/>
              <a:gd name="connsiteX122" fmla="*/ 907497 w 1025918"/>
              <a:gd name="connsiteY122" fmla="*/ 768381 h 1069117"/>
              <a:gd name="connsiteX123" fmla="*/ 961348 w 1025918"/>
              <a:gd name="connsiteY123" fmla="*/ 795969 h 1069117"/>
              <a:gd name="connsiteX124" fmla="*/ 951926 w 1025918"/>
              <a:gd name="connsiteY124" fmla="*/ 814672 h 1069117"/>
              <a:gd name="connsiteX125" fmla="*/ 873167 w 1025918"/>
              <a:gd name="connsiteY125" fmla="*/ 773402 h 1069117"/>
              <a:gd name="connsiteX126" fmla="*/ 881771 w 1025918"/>
              <a:gd name="connsiteY126" fmla="*/ 756449 h 1069117"/>
              <a:gd name="connsiteX127" fmla="*/ 950459 w 1025918"/>
              <a:gd name="connsiteY127" fmla="*/ 739777 h 1069117"/>
              <a:gd name="connsiteX128" fmla="*/ 901855 w 1025918"/>
              <a:gd name="connsiteY128" fmla="*/ 716505 h 1069117"/>
              <a:gd name="connsiteX129" fmla="*/ 79059 w 1025918"/>
              <a:gd name="connsiteY129" fmla="*/ 698028 h 1069117"/>
              <a:gd name="connsiteX130" fmla="*/ 88256 w 1025918"/>
              <a:gd name="connsiteY130" fmla="*/ 717097 h 1069117"/>
              <a:gd name="connsiteX131" fmla="*/ 57395 w 1025918"/>
              <a:gd name="connsiteY131" fmla="*/ 731963 h 1069117"/>
              <a:gd name="connsiteX132" fmla="*/ 102529 w 1025918"/>
              <a:gd name="connsiteY132" fmla="*/ 746688 h 1069117"/>
              <a:gd name="connsiteX133" fmla="*/ 112289 w 1025918"/>
              <a:gd name="connsiteY133" fmla="*/ 766914 h 1069117"/>
              <a:gd name="connsiteX134" fmla="*/ 59285 w 1025918"/>
              <a:gd name="connsiteY134" fmla="*/ 751907 h 1069117"/>
              <a:gd name="connsiteX135" fmla="*/ 34179 w 1025918"/>
              <a:gd name="connsiteY135" fmla="*/ 809368 h 1069117"/>
              <a:gd name="connsiteX136" fmla="*/ 22726 w 1025918"/>
              <a:gd name="connsiteY136" fmla="*/ 785617 h 1069117"/>
              <a:gd name="connsiteX137" fmla="*/ 43601 w 1025918"/>
              <a:gd name="connsiteY137" fmla="*/ 738649 h 1069117"/>
              <a:gd name="connsiteX138" fmla="*/ 8283 w 1025918"/>
              <a:gd name="connsiteY138" fmla="*/ 755687 h 1069117"/>
              <a:gd name="connsiteX139" fmla="*/ 0 w 1025918"/>
              <a:gd name="connsiteY139" fmla="*/ 738563 h 1069117"/>
              <a:gd name="connsiteX140" fmla="*/ 0 w 1025918"/>
              <a:gd name="connsiteY140" fmla="*/ 736164 h 1069117"/>
              <a:gd name="connsiteX141" fmla="*/ 258750 w 1025918"/>
              <a:gd name="connsiteY141" fmla="*/ 664995 h 1069117"/>
              <a:gd name="connsiteX142" fmla="*/ 326000 w 1025918"/>
              <a:gd name="connsiteY142" fmla="*/ 686801 h 1069117"/>
              <a:gd name="connsiteX143" fmla="*/ 377142 w 1025918"/>
              <a:gd name="connsiteY143" fmla="*/ 701977 h 1069117"/>
              <a:gd name="connsiteX144" fmla="*/ 428313 w 1025918"/>
              <a:gd name="connsiteY144" fmla="*/ 686801 h 1069117"/>
              <a:gd name="connsiteX145" fmla="*/ 495084 w 1025918"/>
              <a:gd name="connsiteY145" fmla="*/ 668268 h 1069117"/>
              <a:gd name="connsiteX146" fmla="*/ 561854 w 1025918"/>
              <a:gd name="connsiteY146" fmla="*/ 686801 h 1069117"/>
              <a:gd name="connsiteX147" fmla="*/ 613025 w 1025918"/>
              <a:gd name="connsiteY147" fmla="*/ 701977 h 1069117"/>
              <a:gd name="connsiteX148" fmla="*/ 664167 w 1025918"/>
              <a:gd name="connsiteY148" fmla="*/ 686801 h 1069117"/>
              <a:gd name="connsiteX149" fmla="*/ 731417 w 1025918"/>
              <a:gd name="connsiteY149" fmla="*/ 664995 h 1069117"/>
              <a:gd name="connsiteX150" fmla="*/ 778413 w 1025918"/>
              <a:gd name="connsiteY150" fmla="*/ 671737 h 1069117"/>
              <a:gd name="connsiteX151" fmla="*/ 760049 w 1025918"/>
              <a:gd name="connsiteY151" fmla="*/ 703698 h 1069117"/>
              <a:gd name="connsiteX152" fmla="*/ 731445 w 1025918"/>
              <a:gd name="connsiteY152" fmla="*/ 700934 h 1069117"/>
              <a:gd name="connsiteX153" fmla="*/ 678610 w 1025918"/>
              <a:gd name="connsiteY153" fmla="*/ 716082 h 1069117"/>
              <a:gd name="connsiteX154" fmla="*/ 616043 w 1025918"/>
              <a:gd name="connsiteY154" fmla="*/ 736759 h 1069117"/>
              <a:gd name="connsiteX155" fmla="*/ 548060 w 1025918"/>
              <a:gd name="connsiteY155" fmla="*/ 717097 h 1069117"/>
              <a:gd name="connsiteX156" fmla="*/ 495084 w 1025918"/>
              <a:gd name="connsiteY156" fmla="*/ 702739 h 1069117"/>
              <a:gd name="connsiteX157" fmla="*/ 442107 w 1025918"/>
              <a:gd name="connsiteY157" fmla="*/ 717097 h 1069117"/>
              <a:gd name="connsiteX158" fmla="*/ 374124 w 1025918"/>
              <a:gd name="connsiteY158" fmla="*/ 736759 h 1069117"/>
              <a:gd name="connsiteX159" fmla="*/ 311557 w 1025918"/>
              <a:gd name="connsiteY159" fmla="*/ 716082 h 1069117"/>
              <a:gd name="connsiteX160" fmla="*/ 258721 w 1025918"/>
              <a:gd name="connsiteY160" fmla="*/ 700934 h 1069117"/>
              <a:gd name="connsiteX161" fmla="*/ 230118 w 1025918"/>
              <a:gd name="connsiteY161" fmla="*/ 703698 h 1069117"/>
              <a:gd name="connsiteX162" fmla="*/ 211754 w 1025918"/>
              <a:gd name="connsiteY162" fmla="*/ 671737 h 1069117"/>
              <a:gd name="connsiteX163" fmla="*/ 258750 w 1025918"/>
              <a:gd name="connsiteY163" fmla="*/ 664995 h 1069117"/>
              <a:gd name="connsiteX164" fmla="*/ 949867 w 1025918"/>
              <a:gd name="connsiteY164" fmla="*/ 589283 h 1069117"/>
              <a:gd name="connsiteX165" fmla="*/ 959317 w 1025918"/>
              <a:gd name="connsiteY165" fmla="*/ 606265 h 1069117"/>
              <a:gd name="connsiteX166" fmla="*/ 946482 w 1025918"/>
              <a:gd name="connsiteY166" fmla="*/ 624685 h 1069117"/>
              <a:gd name="connsiteX167" fmla="*/ 951841 w 1025918"/>
              <a:gd name="connsiteY167" fmla="*/ 639467 h 1069117"/>
              <a:gd name="connsiteX168" fmla="*/ 966228 w 1025918"/>
              <a:gd name="connsiteY168" fmla="*/ 624826 h 1069117"/>
              <a:gd name="connsiteX169" fmla="*/ 1001404 w 1025918"/>
              <a:gd name="connsiteY169" fmla="*/ 597548 h 1069117"/>
              <a:gd name="connsiteX170" fmla="*/ 1023435 w 1025918"/>
              <a:gd name="connsiteY170" fmla="*/ 638508 h 1069117"/>
              <a:gd name="connsiteX171" fmla="*/ 998753 w 1025918"/>
              <a:gd name="connsiteY171" fmla="*/ 673317 h 1069117"/>
              <a:gd name="connsiteX172" fmla="*/ 988879 w 1025918"/>
              <a:gd name="connsiteY172" fmla="*/ 655856 h 1069117"/>
              <a:gd name="connsiteX173" fmla="*/ 1006059 w 1025918"/>
              <a:gd name="connsiteY173" fmla="*/ 634417 h 1069117"/>
              <a:gd name="connsiteX174" fmla="*/ 999091 w 1025918"/>
              <a:gd name="connsiteY174" fmla="*/ 618028 h 1069117"/>
              <a:gd name="connsiteX175" fmla="*/ 983548 w 1025918"/>
              <a:gd name="connsiteY175" fmla="*/ 633543 h 1069117"/>
              <a:gd name="connsiteX176" fmla="*/ 949387 w 1025918"/>
              <a:gd name="connsiteY176" fmla="*/ 659805 h 1069117"/>
              <a:gd name="connsiteX177" fmla="*/ 929302 w 1025918"/>
              <a:gd name="connsiteY177" fmla="*/ 620651 h 1069117"/>
              <a:gd name="connsiteX178" fmla="*/ 949867 w 1025918"/>
              <a:gd name="connsiteY178" fmla="*/ 589283 h 1069117"/>
              <a:gd name="connsiteX179" fmla="*/ 424195 w 1025918"/>
              <a:gd name="connsiteY179" fmla="*/ 455094 h 1069117"/>
              <a:gd name="connsiteX180" fmla="*/ 565972 w 1025918"/>
              <a:gd name="connsiteY180" fmla="*/ 455094 h 1069117"/>
              <a:gd name="connsiteX181" fmla="*/ 565916 w 1025918"/>
              <a:gd name="connsiteY181" fmla="*/ 476504 h 1069117"/>
              <a:gd name="connsiteX182" fmla="*/ 557087 w 1025918"/>
              <a:gd name="connsiteY182" fmla="*/ 490242 h 1069117"/>
              <a:gd name="connsiteX183" fmla="*/ 569442 w 1025918"/>
              <a:gd name="connsiteY183" fmla="*/ 643867 h 1069117"/>
              <a:gd name="connsiteX184" fmla="*/ 520077 w 1025918"/>
              <a:gd name="connsiteY184" fmla="*/ 643867 h 1069117"/>
              <a:gd name="connsiteX185" fmla="*/ 516353 w 1025918"/>
              <a:gd name="connsiteY185" fmla="*/ 590552 h 1069117"/>
              <a:gd name="connsiteX186" fmla="*/ 495055 w 1025918"/>
              <a:gd name="connsiteY186" fmla="*/ 569226 h 1069117"/>
              <a:gd name="connsiteX187" fmla="*/ 473758 w 1025918"/>
              <a:gd name="connsiteY187" fmla="*/ 590552 h 1069117"/>
              <a:gd name="connsiteX188" fmla="*/ 470034 w 1025918"/>
              <a:gd name="connsiteY188" fmla="*/ 643867 h 1069117"/>
              <a:gd name="connsiteX189" fmla="*/ 420669 w 1025918"/>
              <a:gd name="connsiteY189" fmla="*/ 643867 h 1069117"/>
              <a:gd name="connsiteX190" fmla="*/ 433024 w 1025918"/>
              <a:gd name="connsiteY190" fmla="*/ 490242 h 1069117"/>
              <a:gd name="connsiteX191" fmla="*/ 424195 w 1025918"/>
              <a:gd name="connsiteY191" fmla="*/ 476504 h 1069117"/>
              <a:gd name="connsiteX192" fmla="*/ 624534 w 1025918"/>
              <a:gd name="connsiteY192" fmla="*/ 425136 h 1069117"/>
              <a:gd name="connsiteX193" fmla="*/ 639992 w 1025918"/>
              <a:gd name="connsiteY193" fmla="*/ 425136 h 1069117"/>
              <a:gd name="connsiteX194" fmla="*/ 641995 w 1025918"/>
              <a:gd name="connsiteY194" fmla="*/ 441186 h 1069117"/>
              <a:gd name="connsiteX195" fmla="*/ 656946 w 1025918"/>
              <a:gd name="connsiteY195" fmla="*/ 441186 h 1069117"/>
              <a:gd name="connsiteX196" fmla="*/ 659146 w 1025918"/>
              <a:gd name="connsiteY196" fmla="*/ 425136 h 1069117"/>
              <a:gd name="connsiteX197" fmla="*/ 667694 w 1025918"/>
              <a:gd name="connsiteY197" fmla="*/ 425136 h 1069117"/>
              <a:gd name="connsiteX198" fmla="*/ 676213 w 1025918"/>
              <a:gd name="connsiteY198" fmla="*/ 425136 h 1069117"/>
              <a:gd name="connsiteX199" fmla="*/ 678413 w 1025918"/>
              <a:gd name="connsiteY199" fmla="*/ 441186 h 1069117"/>
              <a:gd name="connsiteX200" fmla="*/ 693363 w 1025918"/>
              <a:gd name="connsiteY200" fmla="*/ 441186 h 1069117"/>
              <a:gd name="connsiteX201" fmla="*/ 695366 w 1025918"/>
              <a:gd name="connsiteY201" fmla="*/ 425136 h 1069117"/>
              <a:gd name="connsiteX202" fmla="*/ 710825 w 1025918"/>
              <a:gd name="connsiteY202" fmla="*/ 425136 h 1069117"/>
              <a:gd name="connsiteX203" fmla="*/ 708709 w 1025918"/>
              <a:gd name="connsiteY203" fmla="*/ 447787 h 1069117"/>
              <a:gd name="connsiteX204" fmla="*/ 698131 w 1025918"/>
              <a:gd name="connsiteY204" fmla="*/ 456363 h 1069117"/>
              <a:gd name="connsiteX205" fmla="*/ 698723 w 1025918"/>
              <a:gd name="connsiteY205" fmla="*/ 467364 h 1069117"/>
              <a:gd name="connsiteX206" fmla="*/ 698808 w 1025918"/>
              <a:gd name="connsiteY206" fmla="*/ 467364 h 1069117"/>
              <a:gd name="connsiteX207" fmla="*/ 709781 w 1025918"/>
              <a:gd name="connsiteY207" fmla="*/ 481074 h 1069117"/>
              <a:gd name="connsiteX208" fmla="*/ 709781 w 1025918"/>
              <a:gd name="connsiteY208" fmla="*/ 493683 h 1069117"/>
              <a:gd name="connsiteX209" fmla="*/ 701234 w 1025918"/>
              <a:gd name="connsiteY209" fmla="*/ 493683 h 1069117"/>
              <a:gd name="connsiteX210" fmla="*/ 722786 w 1025918"/>
              <a:gd name="connsiteY210" fmla="*/ 643895 h 1069117"/>
              <a:gd name="connsiteX211" fmla="*/ 667694 w 1025918"/>
              <a:gd name="connsiteY211" fmla="*/ 643895 h 1069117"/>
              <a:gd name="connsiteX212" fmla="*/ 612602 w 1025918"/>
              <a:gd name="connsiteY212" fmla="*/ 643895 h 1069117"/>
              <a:gd name="connsiteX213" fmla="*/ 634097 w 1025918"/>
              <a:gd name="connsiteY213" fmla="*/ 493683 h 1069117"/>
              <a:gd name="connsiteX214" fmla="*/ 625549 w 1025918"/>
              <a:gd name="connsiteY214" fmla="*/ 493683 h 1069117"/>
              <a:gd name="connsiteX215" fmla="*/ 625549 w 1025918"/>
              <a:gd name="connsiteY215" fmla="*/ 481074 h 1069117"/>
              <a:gd name="connsiteX216" fmla="*/ 636551 w 1025918"/>
              <a:gd name="connsiteY216" fmla="*/ 467364 h 1069117"/>
              <a:gd name="connsiteX217" fmla="*/ 636607 w 1025918"/>
              <a:gd name="connsiteY217" fmla="*/ 467364 h 1069117"/>
              <a:gd name="connsiteX218" fmla="*/ 637228 w 1025918"/>
              <a:gd name="connsiteY218" fmla="*/ 456363 h 1069117"/>
              <a:gd name="connsiteX219" fmla="*/ 626650 w 1025918"/>
              <a:gd name="connsiteY219" fmla="*/ 447787 h 1069117"/>
              <a:gd name="connsiteX220" fmla="*/ 279370 w 1025918"/>
              <a:gd name="connsiteY220" fmla="*/ 425136 h 1069117"/>
              <a:gd name="connsiteX221" fmla="*/ 294829 w 1025918"/>
              <a:gd name="connsiteY221" fmla="*/ 425136 h 1069117"/>
              <a:gd name="connsiteX222" fmla="*/ 296832 w 1025918"/>
              <a:gd name="connsiteY222" fmla="*/ 441186 h 1069117"/>
              <a:gd name="connsiteX223" fmla="*/ 311782 w 1025918"/>
              <a:gd name="connsiteY223" fmla="*/ 441186 h 1069117"/>
              <a:gd name="connsiteX224" fmla="*/ 313983 w 1025918"/>
              <a:gd name="connsiteY224" fmla="*/ 425136 h 1069117"/>
              <a:gd name="connsiteX225" fmla="*/ 322502 w 1025918"/>
              <a:gd name="connsiteY225" fmla="*/ 425136 h 1069117"/>
              <a:gd name="connsiteX226" fmla="*/ 331049 w 1025918"/>
              <a:gd name="connsiteY226" fmla="*/ 425136 h 1069117"/>
              <a:gd name="connsiteX227" fmla="*/ 333249 w 1025918"/>
              <a:gd name="connsiteY227" fmla="*/ 441186 h 1069117"/>
              <a:gd name="connsiteX228" fmla="*/ 348200 w 1025918"/>
              <a:gd name="connsiteY228" fmla="*/ 441186 h 1069117"/>
              <a:gd name="connsiteX229" fmla="*/ 350203 w 1025918"/>
              <a:gd name="connsiteY229" fmla="*/ 425136 h 1069117"/>
              <a:gd name="connsiteX230" fmla="*/ 365661 w 1025918"/>
              <a:gd name="connsiteY230" fmla="*/ 425136 h 1069117"/>
              <a:gd name="connsiteX231" fmla="*/ 363546 w 1025918"/>
              <a:gd name="connsiteY231" fmla="*/ 447787 h 1069117"/>
              <a:gd name="connsiteX232" fmla="*/ 352967 w 1025918"/>
              <a:gd name="connsiteY232" fmla="*/ 456363 h 1069117"/>
              <a:gd name="connsiteX233" fmla="*/ 353588 w 1025918"/>
              <a:gd name="connsiteY233" fmla="*/ 467364 h 1069117"/>
              <a:gd name="connsiteX234" fmla="*/ 353644 w 1025918"/>
              <a:gd name="connsiteY234" fmla="*/ 467364 h 1069117"/>
              <a:gd name="connsiteX235" fmla="*/ 364646 w 1025918"/>
              <a:gd name="connsiteY235" fmla="*/ 481074 h 1069117"/>
              <a:gd name="connsiteX236" fmla="*/ 364646 w 1025918"/>
              <a:gd name="connsiteY236" fmla="*/ 493683 h 1069117"/>
              <a:gd name="connsiteX237" fmla="*/ 356098 w 1025918"/>
              <a:gd name="connsiteY237" fmla="*/ 493683 h 1069117"/>
              <a:gd name="connsiteX238" fmla="*/ 377566 w 1025918"/>
              <a:gd name="connsiteY238" fmla="*/ 643895 h 1069117"/>
              <a:gd name="connsiteX239" fmla="*/ 322474 w 1025918"/>
              <a:gd name="connsiteY239" fmla="*/ 643895 h 1069117"/>
              <a:gd name="connsiteX240" fmla="*/ 267410 w 1025918"/>
              <a:gd name="connsiteY240" fmla="*/ 643895 h 1069117"/>
              <a:gd name="connsiteX241" fmla="*/ 288905 w 1025918"/>
              <a:gd name="connsiteY241" fmla="*/ 493683 h 1069117"/>
              <a:gd name="connsiteX242" fmla="*/ 280358 w 1025918"/>
              <a:gd name="connsiteY242" fmla="*/ 493683 h 1069117"/>
              <a:gd name="connsiteX243" fmla="*/ 280358 w 1025918"/>
              <a:gd name="connsiteY243" fmla="*/ 481074 h 1069117"/>
              <a:gd name="connsiteX244" fmla="*/ 291359 w 1025918"/>
              <a:gd name="connsiteY244" fmla="*/ 467364 h 1069117"/>
              <a:gd name="connsiteX245" fmla="*/ 291416 w 1025918"/>
              <a:gd name="connsiteY245" fmla="*/ 467364 h 1069117"/>
              <a:gd name="connsiteX246" fmla="*/ 292036 w 1025918"/>
              <a:gd name="connsiteY246" fmla="*/ 456363 h 1069117"/>
              <a:gd name="connsiteX247" fmla="*/ 281458 w 1025918"/>
              <a:gd name="connsiteY247" fmla="*/ 447787 h 1069117"/>
              <a:gd name="connsiteX248" fmla="*/ 1008795 w 1025918"/>
              <a:gd name="connsiteY248" fmla="*/ 375686 h 1069117"/>
              <a:gd name="connsiteX249" fmla="*/ 1014380 w 1025918"/>
              <a:gd name="connsiteY249" fmla="*/ 401468 h 1069117"/>
              <a:gd name="connsiteX250" fmla="*/ 983125 w 1025918"/>
              <a:gd name="connsiteY250" fmla="*/ 442258 h 1069117"/>
              <a:gd name="connsiteX251" fmla="*/ 1021433 w 1025918"/>
              <a:gd name="connsiteY251" fmla="*/ 433937 h 1069117"/>
              <a:gd name="connsiteX252" fmla="*/ 1025918 w 1025918"/>
              <a:gd name="connsiteY252" fmla="*/ 454642 h 1069117"/>
              <a:gd name="connsiteX253" fmla="*/ 939147 w 1025918"/>
              <a:gd name="connsiteY253" fmla="*/ 473486 h 1069117"/>
              <a:gd name="connsiteX254" fmla="*/ 934662 w 1025918"/>
              <a:gd name="connsiteY254" fmla="*/ 452780 h 1069117"/>
              <a:gd name="connsiteX255" fmla="*/ 968146 w 1025918"/>
              <a:gd name="connsiteY255" fmla="*/ 445503 h 1069117"/>
              <a:gd name="connsiteX256" fmla="*/ 927695 w 1025918"/>
              <a:gd name="connsiteY256" fmla="*/ 420679 h 1069117"/>
              <a:gd name="connsiteX257" fmla="*/ 922927 w 1025918"/>
              <a:gd name="connsiteY257" fmla="*/ 398732 h 1069117"/>
              <a:gd name="connsiteX258" fmla="*/ 970967 w 1025918"/>
              <a:gd name="connsiteY258" fmla="*/ 425700 h 1069117"/>
              <a:gd name="connsiteX259" fmla="*/ 667637 w 1025918"/>
              <a:gd name="connsiteY259" fmla="*/ 368492 h 1069117"/>
              <a:gd name="connsiteX260" fmla="*/ 701996 w 1025918"/>
              <a:gd name="connsiteY260" fmla="*/ 402964 h 1069117"/>
              <a:gd name="connsiteX261" fmla="*/ 701996 w 1025918"/>
              <a:gd name="connsiteY261" fmla="*/ 410354 h 1069117"/>
              <a:gd name="connsiteX262" fmla="*/ 633279 w 1025918"/>
              <a:gd name="connsiteY262" fmla="*/ 410354 h 1069117"/>
              <a:gd name="connsiteX263" fmla="*/ 633279 w 1025918"/>
              <a:gd name="connsiteY263" fmla="*/ 402964 h 1069117"/>
              <a:gd name="connsiteX264" fmla="*/ 667637 w 1025918"/>
              <a:gd name="connsiteY264" fmla="*/ 368492 h 1069117"/>
              <a:gd name="connsiteX265" fmla="*/ 322530 w 1025918"/>
              <a:gd name="connsiteY265" fmla="*/ 368492 h 1069117"/>
              <a:gd name="connsiteX266" fmla="*/ 356888 w 1025918"/>
              <a:gd name="connsiteY266" fmla="*/ 402964 h 1069117"/>
              <a:gd name="connsiteX267" fmla="*/ 356888 w 1025918"/>
              <a:gd name="connsiteY267" fmla="*/ 410354 h 1069117"/>
              <a:gd name="connsiteX268" fmla="*/ 288172 w 1025918"/>
              <a:gd name="connsiteY268" fmla="*/ 410354 h 1069117"/>
              <a:gd name="connsiteX269" fmla="*/ 288172 w 1025918"/>
              <a:gd name="connsiteY269" fmla="*/ 402964 h 1069117"/>
              <a:gd name="connsiteX270" fmla="*/ 322530 w 1025918"/>
              <a:gd name="connsiteY270" fmla="*/ 368492 h 1069117"/>
              <a:gd name="connsiteX271" fmla="*/ 430767 w 1025918"/>
              <a:gd name="connsiteY271" fmla="*/ 356673 h 1069117"/>
              <a:gd name="connsiteX272" fmla="*/ 454011 w 1025918"/>
              <a:gd name="connsiteY272" fmla="*/ 356673 h 1069117"/>
              <a:gd name="connsiteX273" fmla="*/ 456381 w 1025918"/>
              <a:gd name="connsiteY273" fmla="*/ 374501 h 1069117"/>
              <a:gd name="connsiteX274" fmla="*/ 476889 w 1025918"/>
              <a:gd name="connsiteY274" fmla="*/ 374501 h 1069117"/>
              <a:gd name="connsiteX275" fmla="*/ 479258 w 1025918"/>
              <a:gd name="connsiteY275" fmla="*/ 356673 h 1069117"/>
              <a:gd name="connsiteX276" fmla="*/ 510937 w 1025918"/>
              <a:gd name="connsiteY276" fmla="*/ 356673 h 1069117"/>
              <a:gd name="connsiteX277" fmla="*/ 513306 w 1025918"/>
              <a:gd name="connsiteY277" fmla="*/ 374501 h 1069117"/>
              <a:gd name="connsiteX278" fmla="*/ 533814 w 1025918"/>
              <a:gd name="connsiteY278" fmla="*/ 374501 h 1069117"/>
              <a:gd name="connsiteX279" fmla="*/ 536212 w 1025918"/>
              <a:gd name="connsiteY279" fmla="*/ 356673 h 1069117"/>
              <a:gd name="connsiteX280" fmla="*/ 559428 w 1025918"/>
              <a:gd name="connsiteY280" fmla="*/ 356673 h 1069117"/>
              <a:gd name="connsiteX281" fmla="*/ 557905 w 1025918"/>
              <a:gd name="connsiteY281" fmla="*/ 385079 h 1069117"/>
              <a:gd name="connsiteX282" fmla="*/ 545662 w 1025918"/>
              <a:gd name="connsiteY282" fmla="*/ 402738 h 1069117"/>
              <a:gd name="connsiteX283" fmla="*/ 549132 w 1025918"/>
              <a:gd name="connsiteY283" fmla="*/ 438168 h 1069117"/>
              <a:gd name="connsiteX284" fmla="*/ 441063 w 1025918"/>
              <a:gd name="connsiteY284" fmla="*/ 438168 h 1069117"/>
              <a:gd name="connsiteX285" fmla="*/ 444533 w 1025918"/>
              <a:gd name="connsiteY285" fmla="*/ 402738 h 1069117"/>
              <a:gd name="connsiteX286" fmla="*/ 432291 w 1025918"/>
              <a:gd name="connsiteY286" fmla="*/ 385079 h 1069117"/>
              <a:gd name="connsiteX287" fmla="*/ 938664 w 1025918"/>
              <a:gd name="connsiteY287" fmla="*/ 280167 h 1069117"/>
              <a:gd name="connsiteX288" fmla="*/ 916665 w 1025918"/>
              <a:gd name="connsiteY288" fmla="*/ 282201 h 1069117"/>
              <a:gd name="connsiteX289" fmla="*/ 904479 w 1025918"/>
              <a:gd name="connsiteY289" fmla="*/ 320791 h 1069117"/>
              <a:gd name="connsiteX290" fmla="*/ 943068 w 1025918"/>
              <a:gd name="connsiteY290" fmla="*/ 332639 h 1069117"/>
              <a:gd name="connsiteX291" fmla="*/ 955311 w 1025918"/>
              <a:gd name="connsiteY291" fmla="*/ 294190 h 1069117"/>
              <a:gd name="connsiteX292" fmla="*/ 938664 w 1025918"/>
              <a:gd name="connsiteY292" fmla="*/ 280167 h 1069117"/>
              <a:gd name="connsiteX293" fmla="*/ 926006 w 1025918"/>
              <a:gd name="connsiteY293" fmla="*/ 258348 h 1069117"/>
              <a:gd name="connsiteX294" fmla="*/ 972462 w 1025918"/>
              <a:gd name="connsiteY294" fmla="*/ 285192 h 1069117"/>
              <a:gd name="connsiteX295" fmla="*/ 952716 w 1025918"/>
              <a:gd name="connsiteY295" fmla="*/ 351116 h 1069117"/>
              <a:gd name="connsiteX296" fmla="*/ 887300 w 1025918"/>
              <a:gd name="connsiteY296" fmla="*/ 329790 h 1069117"/>
              <a:gd name="connsiteX297" fmla="*/ 907046 w 1025918"/>
              <a:gd name="connsiteY297" fmla="*/ 263866 h 1069117"/>
              <a:gd name="connsiteX298" fmla="*/ 926006 w 1025918"/>
              <a:gd name="connsiteY298" fmla="*/ 258348 h 1069117"/>
              <a:gd name="connsiteX299" fmla="*/ 620980 w 1025918"/>
              <a:gd name="connsiteY299" fmla="*/ 249367 h 1069117"/>
              <a:gd name="connsiteX300" fmla="*/ 652940 w 1025918"/>
              <a:gd name="connsiteY300" fmla="*/ 281637 h 1069117"/>
              <a:gd name="connsiteX301" fmla="*/ 619033 w 1025918"/>
              <a:gd name="connsiteY301" fmla="*/ 317209 h 1069117"/>
              <a:gd name="connsiteX302" fmla="*/ 596466 w 1025918"/>
              <a:gd name="connsiteY302" fmla="*/ 308605 h 1069117"/>
              <a:gd name="connsiteX303" fmla="*/ 596974 w 1025918"/>
              <a:gd name="connsiteY303" fmla="*/ 307646 h 1069117"/>
              <a:gd name="connsiteX304" fmla="*/ 603970 w 1025918"/>
              <a:gd name="connsiteY304" fmla="*/ 308633 h 1069117"/>
              <a:gd name="connsiteX305" fmla="*/ 629019 w 1025918"/>
              <a:gd name="connsiteY305" fmla="*/ 278957 h 1069117"/>
              <a:gd name="connsiteX306" fmla="*/ 610063 w 1025918"/>
              <a:gd name="connsiteY306" fmla="*/ 258591 h 1069117"/>
              <a:gd name="connsiteX307" fmla="*/ 597002 w 1025918"/>
              <a:gd name="connsiteY307" fmla="*/ 258845 h 1069117"/>
              <a:gd name="connsiteX308" fmla="*/ 596466 w 1025918"/>
              <a:gd name="connsiteY308" fmla="*/ 257914 h 1069117"/>
              <a:gd name="connsiteX309" fmla="*/ 620980 w 1025918"/>
              <a:gd name="connsiteY309" fmla="*/ 249367 h 1069117"/>
              <a:gd name="connsiteX310" fmla="*/ 495084 w 1025918"/>
              <a:gd name="connsiteY310" fmla="*/ 243273 h 1069117"/>
              <a:gd name="connsiteX311" fmla="*/ 547326 w 1025918"/>
              <a:gd name="connsiteY311" fmla="*/ 335065 h 1069117"/>
              <a:gd name="connsiteX312" fmla="*/ 547326 w 1025918"/>
              <a:gd name="connsiteY312" fmla="*/ 340086 h 1069117"/>
              <a:gd name="connsiteX313" fmla="*/ 442812 w 1025918"/>
              <a:gd name="connsiteY313" fmla="*/ 340086 h 1069117"/>
              <a:gd name="connsiteX314" fmla="*/ 442812 w 1025918"/>
              <a:gd name="connsiteY314" fmla="*/ 335065 h 1069117"/>
              <a:gd name="connsiteX315" fmla="*/ 495084 w 1025918"/>
              <a:gd name="connsiteY315" fmla="*/ 243273 h 1069117"/>
              <a:gd name="connsiteX316" fmla="*/ 367015 w 1025918"/>
              <a:gd name="connsiteY316" fmla="*/ 242709 h 1069117"/>
              <a:gd name="connsiteX317" fmla="*/ 375196 w 1025918"/>
              <a:gd name="connsiteY317" fmla="*/ 269084 h 1069117"/>
              <a:gd name="connsiteX318" fmla="*/ 402135 w 1025918"/>
              <a:gd name="connsiteY318" fmla="*/ 262991 h 1069117"/>
              <a:gd name="connsiteX319" fmla="*/ 383376 w 1025918"/>
              <a:gd name="connsiteY319" fmla="*/ 283273 h 1069117"/>
              <a:gd name="connsiteX320" fmla="*/ 402135 w 1025918"/>
              <a:gd name="connsiteY320" fmla="*/ 303556 h 1069117"/>
              <a:gd name="connsiteX321" fmla="*/ 375196 w 1025918"/>
              <a:gd name="connsiteY321" fmla="*/ 297462 h 1069117"/>
              <a:gd name="connsiteX322" fmla="*/ 367015 w 1025918"/>
              <a:gd name="connsiteY322" fmla="*/ 323838 h 1069117"/>
              <a:gd name="connsiteX323" fmla="*/ 358835 w 1025918"/>
              <a:gd name="connsiteY323" fmla="*/ 297462 h 1069117"/>
              <a:gd name="connsiteX324" fmla="*/ 331895 w 1025918"/>
              <a:gd name="connsiteY324" fmla="*/ 303556 h 1069117"/>
              <a:gd name="connsiteX325" fmla="*/ 350654 w 1025918"/>
              <a:gd name="connsiteY325" fmla="*/ 283273 h 1069117"/>
              <a:gd name="connsiteX326" fmla="*/ 331895 w 1025918"/>
              <a:gd name="connsiteY326" fmla="*/ 262991 h 1069117"/>
              <a:gd name="connsiteX327" fmla="*/ 358835 w 1025918"/>
              <a:gd name="connsiteY327" fmla="*/ 269084 h 1069117"/>
              <a:gd name="connsiteX328" fmla="*/ 495084 w 1025918"/>
              <a:gd name="connsiteY328" fmla="*/ 198111 h 1069117"/>
              <a:gd name="connsiteX329" fmla="*/ 512432 w 1025918"/>
              <a:gd name="connsiteY329" fmla="*/ 215459 h 1069117"/>
              <a:gd name="connsiteX330" fmla="*/ 495084 w 1025918"/>
              <a:gd name="connsiteY330" fmla="*/ 232808 h 1069117"/>
              <a:gd name="connsiteX331" fmla="*/ 477735 w 1025918"/>
              <a:gd name="connsiteY331" fmla="*/ 215459 h 1069117"/>
              <a:gd name="connsiteX332" fmla="*/ 495084 w 1025918"/>
              <a:gd name="connsiteY332" fmla="*/ 198111 h 1069117"/>
              <a:gd name="connsiteX333" fmla="*/ 825973 w 1025918"/>
              <a:gd name="connsiteY333" fmla="*/ 112243 h 1069117"/>
              <a:gd name="connsiteX334" fmla="*/ 842109 w 1025918"/>
              <a:gd name="connsiteY334" fmla="*/ 125417 h 1069117"/>
              <a:gd name="connsiteX335" fmla="*/ 808202 w 1025918"/>
              <a:gd name="connsiteY335" fmla="*/ 172780 h 1069117"/>
              <a:gd name="connsiteX336" fmla="*/ 864253 w 1025918"/>
              <a:gd name="connsiteY336" fmla="*/ 148548 h 1069117"/>
              <a:gd name="connsiteX337" fmla="*/ 873590 w 1025918"/>
              <a:gd name="connsiteY337" fmla="*/ 157687 h 1069117"/>
              <a:gd name="connsiteX338" fmla="*/ 850430 w 1025918"/>
              <a:gd name="connsiteY338" fmla="*/ 214162 h 1069117"/>
              <a:gd name="connsiteX339" fmla="*/ 897088 w 1025918"/>
              <a:gd name="connsiteY339" fmla="*/ 179239 h 1069117"/>
              <a:gd name="connsiteX340" fmla="*/ 910741 w 1025918"/>
              <a:gd name="connsiteY340" fmla="*/ 195290 h 1069117"/>
              <a:gd name="connsiteX341" fmla="*/ 838329 w 1025918"/>
              <a:gd name="connsiteY341" fmla="*/ 246207 h 1069117"/>
              <a:gd name="connsiteX342" fmla="*/ 823576 w 1025918"/>
              <a:gd name="connsiteY342" fmla="*/ 231708 h 1069117"/>
              <a:gd name="connsiteX343" fmla="*/ 845832 w 1025918"/>
              <a:gd name="connsiteY343" fmla="*/ 176757 h 1069117"/>
              <a:gd name="connsiteX344" fmla="*/ 790881 w 1025918"/>
              <a:gd name="connsiteY344" fmla="*/ 199634 h 1069117"/>
              <a:gd name="connsiteX345" fmla="*/ 775846 w 1025918"/>
              <a:gd name="connsiteY345" fmla="*/ 184881 h 1069117"/>
              <a:gd name="connsiteX346" fmla="*/ 295985 w 1025918"/>
              <a:gd name="connsiteY346" fmla="*/ 37095 h 1069117"/>
              <a:gd name="connsiteX347" fmla="*/ 333870 w 1025918"/>
              <a:gd name="connsiteY347" fmla="*/ 117405 h 1069117"/>
              <a:gd name="connsiteX348" fmla="*/ 273193 w 1025918"/>
              <a:gd name="connsiteY348" fmla="*/ 146037 h 1069117"/>
              <a:gd name="connsiteX349" fmla="*/ 265661 w 1025918"/>
              <a:gd name="connsiteY349" fmla="*/ 130099 h 1069117"/>
              <a:gd name="connsiteX350" fmla="*/ 307184 w 1025918"/>
              <a:gd name="connsiteY350" fmla="*/ 110494 h 1069117"/>
              <a:gd name="connsiteX351" fmla="*/ 299822 w 1025918"/>
              <a:gd name="connsiteY351" fmla="*/ 94895 h 1069117"/>
              <a:gd name="connsiteX352" fmla="*/ 265153 w 1025918"/>
              <a:gd name="connsiteY352" fmla="*/ 111256 h 1069117"/>
              <a:gd name="connsiteX353" fmla="*/ 257649 w 1025918"/>
              <a:gd name="connsiteY353" fmla="*/ 95318 h 1069117"/>
              <a:gd name="connsiteX354" fmla="*/ 292290 w 1025918"/>
              <a:gd name="connsiteY354" fmla="*/ 78957 h 1069117"/>
              <a:gd name="connsiteX355" fmla="*/ 284335 w 1025918"/>
              <a:gd name="connsiteY355" fmla="*/ 62088 h 1069117"/>
              <a:gd name="connsiteX356" fmla="*/ 242812 w 1025918"/>
              <a:gd name="connsiteY356" fmla="*/ 81693 h 1069117"/>
              <a:gd name="connsiteX357" fmla="*/ 235280 w 1025918"/>
              <a:gd name="connsiteY357" fmla="*/ 65727 h 1069117"/>
              <a:gd name="connsiteX358" fmla="*/ 666311 w 1025918"/>
              <a:gd name="connsiteY358" fmla="*/ 26037 h 1069117"/>
              <a:gd name="connsiteX359" fmla="*/ 685944 w 1025918"/>
              <a:gd name="connsiteY359" fmla="*/ 33061 h 1069117"/>
              <a:gd name="connsiteX360" fmla="*/ 669809 w 1025918"/>
              <a:gd name="connsiteY360" fmla="*/ 89450 h 1069117"/>
              <a:gd name="connsiteX361" fmla="*/ 714464 w 1025918"/>
              <a:gd name="connsiteY361" fmla="*/ 47786 h 1069117"/>
              <a:gd name="connsiteX362" fmla="*/ 726340 w 1025918"/>
              <a:gd name="connsiteY362" fmla="*/ 53287 h 1069117"/>
              <a:gd name="connsiteX363" fmla="*/ 723491 w 1025918"/>
              <a:gd name="connsiteY363" fmla="*/ 114274 h 1069117"/>
              <a:gd name="connsiteX364" fmla="*/ 755790 w 1025918"/>
              <a:gd name="connsiteY364" fmla="*/ 65586 h 1069117"/>
              <a:gd name="connsiteX365" fmla="*/ 774013 w 1025918"/>
              <a:gd name="connsiteY365" fmla="*/ 76192 h 1069117"/>
              <a:gd name="connsiteX366" fmla="*/ 722898 w 1025918"/>
              <a:gd name="connsiteY366" fmla="*/ 148520 h 1069117"/>
              <a:gd name="connsiteX367" fmla="*/ 704139 w 1025918"/>
              <a:gd name="connsiteY367" fmla="*/ 139831 h 1069117"/>
              <a:gd name="connsiteX368" fmla="*/ 706650 w 1025918"/>
              <a:gd name="connsiteY368" fmla="*/ 80593 h 1069117"/>
              <a:gd name="connsiteX369" fmla="*/ 662559 w 1025918"/>
              <a:gd name="connsiteY369" fmla="*/ 120593 h 1069117"/>
              <a:gd name="connsiteX370" fmla="*/ 643434 w 1025918"/>
              <a:gd name="connsiteY370" fmla="*/ 111764 h 1069117"/>
              <a:gd name="connsiteX371" fmla="*/ 561487 w 1025918"/>
              <a:gd name="connsiteY371" fmla="*/ 1044 h 1069117"/>
              <a:gd name="connsiteX372" fmla="*/ 597200 w 1025918"/>
              <a:gd name="connsiteY372" fmla="*/ 46178 h 1069117"/>
              <a:gd name="connsiteX373" fmla="*/ 590316 w 1025918"/>
              <a:gd name="connsiteY373" fmla="*/ 97180 h 1069117"/>
              <a:gd name="connsiteX374" fmla="*/ 569414 w 1025918"/>
              <a:gd name="connsiteY374" fmla="*/ 94331 h 1069117"/>
              <a:gd name="connsiteX375" fmla="*/ 575225 w 1025918"/>
              <a:gd name="connsiteY375" fmla="*/ 47899 h 1069117"/>
              <a:gd name="connsiteX376" fmla="*/ 559090 w 1025918"/>
              <a:gd name="connsiteY376" fmla="*/ 20423 h 1069117"/>
              <a:gd name="connsiteX377" fmla="*/ 536438 w 1025918"/>
              <a:gd name="connsiteY377" fmla="*/ 43019 h 1069117"/>
              <a:gd name="connsiteX378" fmla="*/ 530627 w 1025918"/>
              <a:gd name="connsiteY378" fmla="*/ 89450 h 1069117"/>
              <a:gd name="connsiteX379" fmla="*/ 509696 w 1025918"/>
              <a:gd name="connsiteY379" fmla="*/ 87081 h 1069117"/>
              <a:gd name="connsiteX380" fmla="*/ 515535 w 1025918"/>
              <a:gd name="connsiteY380" fmla="*/ 36333 h 1069117"/>
              <a:gd name="connsiteX381" fmla="*/ 561487 w 1025918"/>
              <a:gd name="connsiteY381" fmla="*/ 1044 h 1069117"/>
              <a:gd name="connsiteX382" fmla="*/ 448793 w 1025918"/>
              <a:gd name="connsiteY382" fmla="*/ 0 h 1069117"/>
              <a:gd name="connsiteX383" fmla="*/ 462192 w 1025918"/>
              <a:gd name="connsiteY383" fmla="*/ 87843 h 1069117"/>
              <a:gd name="connsiteX384" fmla="*/ 443433 w 1025918"/>
              <a:gd name="connsiteY384" fmla="*/ 90945 h 1069117"/>
              <a:gd name="connsiteX385" fmla="*/ 389300 w 1025918"/>
              <a:gd name="connsiteY385" fmla="*/ 45501 h 1069117"/>
              <a:gd name="connsiteX386" fmla="*/ 399371 w 1025918"/>
              <a:gd name="connsiteY386" fmla="*/ 98449 h 1069117"/>
              <a:gd name="connsiteX387" fmla="*/ 378948 w 1025918"/>
              <a:gd name="connsiteY387" fmla="*/ 101891 h 1069117"/>
              <a:gd name="connsiteX388" fmla="*/ 362671 w 1025918"/>
              <a:gd name="connsiteY388" fmla="*/ 14612 h 1069117"/>
              <a:gd name="connsiteX389" fmla="*/ 382982 w 1025918"/>
              <a:gd name="connsiteY389" fmla="*/ 11171 h 1069117"/>
              <a:gd name="connsiteX390" fmla="*/ 383405 w 1025918"/>
              <a:gd name="connsiteY390" fmla="*/ 13286 h 1069117"/>
              <a:gd name="connsiteX391" fmla="*/ 390400 w 1025918"/>
              <a:gd name="connsiteY391" fmla="*/ 23131 h 1069117"/>
              <a:gd name="connsiteX392" fmla="*/ 437848 w 1025918"/>
              <a:gd name="connsiteY392" fmla="*/ 63216 h 1069117"/>
              <a:gd name="connsiteX393" fmla="*/ 428144 w 1025918"/>
              <a:gd name="connsiteY393" fmla="*/ 3498 h 1069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</a:cxnLst>
            <a:rect l="l" t="t" r="r" b="b"/>
            <a:pathLst>
              <a:path w="1025918" h="1069117">
                <a:moveTo>
                  <a:pt x="445718" y="980173"/>
                </a:moveTo>
                <a:lnTo>
                  <a:pt x="464702" y="980540"/>
                </a:lnTo>
                <a:lnTo>
                  <a:pt x="509639" y="1035095"/>
                </a:lnTo>
                <a:lnTo>
                  <a:pt x="509414" y="981188"/>
                </a:lnTo>
                <a:lnTo>
                  <a:pt x="530119" y="981527"/>
                </a:lnTo>
                <a:lnTo>
                  <a:pt x="530147" y="1069117"/>
                </a:lnTo>
                <a:lnTo>
                  <a:pt x="509544" y="1069117"/>
                </a:lnTo>
                <a:lnTo>
                  <a:pt x="509527" y="1067846"/>
                </a:lnTo>
                <a:cubicBezTo>
                  <a:pt x="509555" y="1064799"/>
                  <a:pt x="507721" y="1060596"/>
                  <a:pt x="504449" y="1056901"/>
                </a:cubicBezTo>
                <a:lnTo>
                  <a:pt x="465126" y="1008833"/>
                </a:lnTo>
                <a:lnTo>
                  <a:pt x="463748" y="1069117"/>
                </a:lnTo>
                <a:lnTo>
                  <a:pt x="451642" y="1069117"/>
                </a:lnTo>
                <a:lnTo>
                  <a:pt x="442812" y="1068974"/>
                </a:lnTo>
                <a:close/>
                <a:moveTo>
                  <a:pt x="660021" y="951513"/>
                </a:moveTo>
                <a:lnTo>
                  <a:pt x="686537" y="1036280"/>
                </a:lnTo>
                <a:lnTo>
                  <a:pt x="665973" y="1042345"/>
                </a:lnTo>
                <a:lnTo>
                  <a:pt x="655112" y="1007028"/>
                </a:lnTo>
                <a:lnTo>
                  <a:pt x="616043" y="1018509"/>
                </a:lnTo>
                <a:lnTo>
                  <a:pt x="626086" y="1054052"/>
                </a:lnTo>
                <a:lnTo>
                  <a:pt x="605408" y="1060145"/>
                </a:lnTo>
                <a:lnTo>
                  <a:pt x="581713" y="974559"/>
                </a:lnTo>
                <a:lnTo>
                  <a:pt x="601939" y="968607"/>
                </a:lnTo>
                <a:lnTo>
                  <a:pt x="611304" y="1001668"/>
                </a:lnTo>
                <a:lnTo>
                  <a:pt x="650006" y="990300"/>
                </a:lnTo>
                <a:lnTo>
                  <a:pt x="639908" y="957437"/>
                </a:lnTo>
                <a:close/>
                <a:moveTo>
                  <a:pt x="330880" y="950864"/>
                </a:moveTo>
                <a:lnTo>
                  <a:pt x="394886" y="971005"/>
                </a:lnTo>
                <a:lnTo>
                  <a:pt x="389610" y="987818"/>
                </a:lnTo>
                <a:lnTo>
                  <a:pt x="345802" y="974023"/>
                </a:lnTo>
                <a:lnTo>
                  <a:pt x="340640" y="990469"/>
                </a:lnTo>
                <a:lnTo>
                  <a:pt x="377171" y="1001978"/>
                </a:lnTo>
                <a:lnTo>
                  <a:pt x="371895" y="1018791"/>
                </a:lnTo>
                <a:lnTo>
                  <a:pt x="335337" y="1007310"/>
                </a:lnTo>
                <a:lnTo>
                  <a:pt x="329752" y="1025081"/>
                </a:lnTo>
                <a:lnTo>
                  <a:pt x="373560" y="1038875"/>
                </a:lnTo>
                <a:lnTo>
                  <a:pt x="368257" y="1055716"/>
                </a:lnTo>
                <a:lnTo>
                  <a:pt x="304251" y="1035575"/>
                </a:lnTo>
                <a:close/>
                <a:moveTo>
                  <a:pt x="215252" y="947959"/>
                </a:moveTo>
                <a:lnTo>
                  <a:pt x="203235" y="965561"/>
                </a:lnTo>
                <a:lnTo>
                  <a:pt x="219145" y="976421"/>
                </a:lnTo>
                <a:cubicBezTo>
                  <a:pt x="226902" y="981696"/>
                  <a:pt x="232939" y="980737"/>
                  <a:pt x="236719" y="975208"/>
                </a:cubicBezTo>
                <a:cubicBezTo>
                  <a:pt x="240076" y="970300"/>
                  <a:pt x="239116" y="964263"/>
                  <a:pt x="231162" y="958819"/>
                </a:cubicBezTo>
                <a:close/>
                <a:moveTo>
                  <a:pt x="743180" y="930779"/>
                </a:moveTo>
                <a:lnTo>
                  <a:pt x="748455" y="966125"/>
                </a:lnTo>
                <a:lnTo>
                  <a:pt x="772884" y="950892"/>
                </a:lnTo>
                <a:close/>
                <a:moveTo>
                  <a:pt x="235252" y="918593"/>
                </a:moveTo>
                <a:lnTo>
                  <a:pt x="224025" y="935067"/>
                </a:lnTo>
                <a:lnTo>
                  <a:pt x="235449" y="942853"/>
                </a:lnTo>
                <a:cubicBezTo>
                  <a:pt x="241937" y="947282"/>
                  <a:pt x="248454" y="947423"/>
                  <a:pt x="252318" y="941753"/>
                </a:cubicBezTo>
                <a:cubicBezTo>
                  <a:pt x="255760" y="936731"/>
                  <a:pt x="254434" y="931682"/>
                  <a:pt x="246676" y="926379"/>
                </a:cubicBezTo>
                <a:close/>
                <a:moveTo>
                  <a:pt x="741911" y="907225"/>
                </a:moveTo>
                <a:lnTo>
                  <a:pt x="823181" y="959467"/>
                </a:lnTo>
                <a:lnTo>
                  <a:pt x="805240" y="972782"/>
                </a:lnTo>
                <a:lnTo>
                  <a:pt x="788907" y="961725"/>
                </a:lnTo>
                <a:lnTo>
                  <a:pt x="751305" y="985166"/>
                </a:lnTo>
                <a:lnTo>
                  <a:pt x="754238" y="1004884"/>
                </a:lnTo>
                <a:lnTo>
                  <a:pt x="735113" y="1014898"/>
                </a:lnTo>
                <a:lnTo>
                  <a:pt x="723011" y="919129"/>
                </a:lnTo>
                <a:close/>
                <a:moveTo>
                  <a:pt x="226761" y="893459"/>
                </a:moveTo>
                <a:lnTo>
                  <a:pt x="255788" y="913261"/>
                </a:lnTo>
                <a:cubicBezTo>
                  <a:pt x="276860" y="927620"/>
                  <a:pt x="279145" y="939806"/>
                  <a:pt x="271359" y="951202"/>
                </a:cubicBezTo>
                <a:cubicBezTo>
                  <a:pt x="266789" y="957916"/>
                  <a:pt x="259652" y="961188"/>
                  <a:pt x="250992" y="959891"/>
                </a:cubicBezTo>
                <a:cubicBezTo>
                  <a:pt x="258947" y="969143"/>
                  <a:pt x="259681" y="978875"/>
                  <a:pt x="253672" y="987676"/>
                </a:cubicBezTo>
                <a:cubicBezTo>
                  <a:pt x="245435" y="999722"/>
                  <a:pt x="231500" y="1004179"/>
                  <a:pt x="210231" y="989679"/>
                </a:cubicBezTo>
                <a:lnTo>
                  <a:pt x="176690" y="966802"/>
                </a:lnTo>
                <a:close/>
                <a:moveTo>
                  <a:pt x="154377" y="860426"/>
                </a:moveTo>
                <a:lnTo>
                  <a:pt x="98467" y="866181"/>
                </a:lnTo>
                <a:cubicBezTo>
                  <a:pt x="99003" y="867930"/>
                  <a:pt x="99736" y="869679"/>
                  <a:pt x="100639" y="871343"/>
                </a:cubicBezTo>
                <a:cubicBezTo>
                  <a:pt x="108030" y="884997"/>
                  <a:pt x="125124" y="890356"/>
                  <a:pt x="139398" y="882627"/>
                </a:cubicBezTo>
                <a:cubicBezTo>
                  <a:pt x="148227" y="877831"/>
                  <a:pt x="153446" y="869397"/>
                  <a:pt x="154377" y="860426"/>
                </a:cubicBezTo>
                <a:close/>
                <a:moveTo>
                  <a:pt x="134190" y="830197"/>
                </a:moveTo>
                <a:cubicBezTo>
                  <a:pt x="127205" y="828099"/>
                  <a:pt x="119370" y="828691"/>
                  <a:pt x="112233" y="832556"/>
                </a:cubicBezTo>
                <a:cubicBezTo>
                  <a:pt x="103545" y="837267"/>
                  <a:pt x="98382" y="845532"/>
                  <a:pt x="97311" y="854390"/>
                </a:cubicBezTo>
                <a:lnTo>
                  <a:pt x="153023" y="848607"/>
                </a:lnTo>
                <a:cubicBezTo>
                  <a:pt x="152515" y="847027"/>
                  <a:pt x="151866" y="845476"/>
                  <a:pt x="151048" y="843980"/>
                </a:cubicBezTo>
                <a:cubicBezTo>
                  <a:pt x="147311" y="837083"/>
                  <a:pt x="141175" y="832295"/>
                  <a:pt x="134190" y="830197"/>
                </a:cubicBezTo>
                <a:close/>
                <a:moveTo>
                  <a:pt x="495084" y="812076"/>
                </a:moveTo>
                <a:cubicBezTo>
                  <a:pt x="527749" y="812076"/>
                  <a:pt x="541713" y="836562"/>
                  <a:pt x="584844" y="836562"/>
                </a:cubicBezTo>
                <a:cubicBezTo>
                  <a:pt x="568229" y="841470"/>
                  <a:pt x="532263" y="849425"/>
                  <a:pt x="495084" y="849425"/>
                </a:cubicBezTo>
                <a:cubicBezTo>
                  <a:pt x="457933" y="849425"/>
                  <a:pt x="421938" y="841470"/>
                  <a:pt x="405323" y="836562"/>
                </a:cubicBezTo>
                <a:cubicBezTo>
                  <a:pt x="448454" y="836562"/>
                  <a:pt x="462418" y="812076"/>
                  <a:pt x="495084" y="812076"/>
                </a:cubicBezTo>
                <a:close/>
                <a:moveTo>
                  <a:pt x="121238" y="808619"/>
                </a:moveTo>
                <a:cubicBezTo>
                  <a:pt x="140187" y="806914"/>
                  <a:pt x="158461" y="817027"/>
                  <a:pt x="168086" y="834756"/>
                </a:cubicBezTo>
                <a:cubicBezTo>
                  <a:pt x="170174" y="838593"/>
                  <a:pt x="171725" y="842570"/>
                  <a:pt x="172769" y="846576"/>
                </a:cubicBezTo>
                <a:lnTo>
                  <a:pt x="185209" y="845278"/>
                </a:lnTo>
                <a:lnTo>
                  <a:pt x="186479" y="857126"/>
                </a:lnTo>
                <a:lnTo>
                  <a:pt x="174377" y="858395"/>
                </a:lnTo>
                <a:cubicBezTo>
                  <a:pt x="174659" y="875405"/>
                  <a:pt x="166112" y="891851"/>
                  <a:pt x="149299" y="900962"/>
                </a:cubicBezTo>
                <a:cubicBezTo>
                  <a:pt x="124617" y="914362"/>
                  <a:pt x="96408" y="904235"/>
                  <a:pt x="83573" y="880596"/>
                </a:cubicBezTo>
                <a:cubicBezTo>
                  <a:pt x="81429" y="876618"/>
                  <a:pt x="79821" y="872443"/>
                  <a:pt x="78777" y="868240"/>
                </a:cubicBezTo>
                <a:lnTo>
                  <a:pt x="66168" y="869538"/>
                </a:lnTo>
                <a:lnTo>
                  <a:pt x="64532" y="857831"/>
                </a:lnTo>
                <a:lnTo>
                  <a:pt x="77282" y="856505"/>
                </a:lnTo>
                <a:cubicBezTo>
                  <a:pt x="77141" y="839665"/>
                  <a:pt x="85717" y="823445"/>
                  <a:pt x="102360" y="814418"/>
                </a:cubicBezTo>
                <a:cubicBezTo>
                  <a:pt x="108531" y="811068"/>
                  <a:pt x="114922" y="809187"/>
                  <a:pt x="121238" y="808619"/>
                </a:cubicBezTo>
                <a:close/>
                <a:moveTo>
                  <a:pt x="852320" y="803360"/>
                </a:moveTo>
                <a:lnTo>
                  <a:pt x="893167" y="894615"/>
                </a:lnTo>
                <a:lnTo>
                  <a:pt x="877850" y="910864"/>
                </a:lnTo>
                <a:lnTo>
                  <a:pt x="784422" y="875405"/>
                </a:lnTo>
                <a:lnTo>
                  <a:pt x="801488" y="860116"/>
                </a:lnTo>
                <a:lnTo>
                  <a:pt x="867440" y="885702"/>
                </a:lnTo>
                <a:lnTo>
                  <a:pt x="838301" y="821075"/>
                </a:lnTo>
                <a:close/>
                <a:moveTo>
                  <a:pt x="495055" y="739185"/>
                </a:moveTo>
                <a:cubicBezTo>
                  <a:pt x="527326" y="739439"/>
                  <a:pt x="544788" y="750045"/>
                  <a:pt x="559851" y="758395"/>
                </a:cubicBezTo>
                <a:cubicBezTo>
                  <a:pt x="573391" y="765899"/>
                  <a:pt x="586819" y="771597"/>
                  <a:pt x="611502" y="771597"/>
                </a:cubicBezTo>
                <a:cubicBezTo>
                  <a:pt x="636184" y="771597"/>
                  <a:pt x="649752" y="766632"/>
                  <a:pt x="663293" y="759128"/>
                </a:cubicBezTo>
                <a:cubicBezTo>
                  <a:pt x="678554" y="750638"/>
                  <a:pt x="698949" y="736815"/>
                  <a:pt x="733025" y="740624"/>
                </a:cubicBezTo>
                <a:cubicBezTo>
                  <a:pt x="681431" y="806971"/>
                  <a:pt x="610599" y="805955"/>
                  <a:pt x="610599" y="805955"/>
                </a:cubicBezTo>
                <a:cubicBezTo>
                  <a:pt x="579343" y="805955"/>
                  <a:pt x="561628" y="799580"/>
                  <a:pt x="546367" y="791117"/>
                </a:cubicBezTo>
                <a:cubicBezTo>
                  <a:pt x="532996" y="783670"/>
                  <a:pt x="519146" y="774756"/>
                  <a:pt x="495055" y="774530"/>
                </a:cubicBezTo>
                <a:cubicBezTo>
                  <a:pt x="470965" y="774756"/>
                  <a:pt x="457086" y="783698"/>
                  <a:pt x="443743" y="791117"/>
                </a:cubicBezTo>
                <a:cubicBezTo>
                  <a:pt x="428511" y="799580"/>
                  <a:pt x="410767" y="805955"/>
                  <a:pt x="379512" y="805955"/>
                </a:cubicBezTo>
                <a:cubicBezTo>
                  <a:pt x="379512" y="805955"/>
                  <a:pt x="308680" y="806971"/>
                  <a:pt x="257085" y="740624"/>
                </a:cubicBezTo>
                <a:cubicBezTo>
                  <a:pt x="291190" y="736815"/>
                  <a:pt x="311585" y="750666"/>
                  <a:pt x="326818" y="759128"/>
                </a:cubicBezTo>
                <a:cubicBezTo>
                  <a:pt x="340358" y="766632"/>
                  <a:pt x="353927" y="771597"/>
                  <a:pt x="378609" y="771597"/>
                </a:cubicBezTo>
                <a:cubicBezTo>
                  <a:pt x="403292" y="771597"/>
                  <a:pt x="416719" y="765899"/>
                  <a:pt x="430259" y="758395"/>
                </a:cubicBezTo>
                <a:cubicBezTo>
                  <a:pt x="445323" y="750045"/>
                  <a:pt x="462784" y="739467"/>
                  <a:pt x="495055" y="739185"/>
                </a:cubicBezTo>
                <a:close/>
                <a:moveTo>
                  <a:pt x="911192" y="698028"/>
                </a:moveTo>
                <a:lnTo>
                  <a:pt x="991136" y="736674"/>
                </a:lnTo>
                <a:lnTo>
                  <a:pt x="981884" y="755066"/>
                </a:lnTo>
                <a:lnTo>
                  <a:pt x="979937" y="754136"/>
                </a:lnTo>
                <a:cubicBezTo>
                  <a:pt x="977229" y="752781"/>
                  <a:pt x="972631" y="752584"/>
                  <a:pt x="967892" y="753938"/>
                </a:cubicBezTo>
                <a:lnTo>
                  <a:pt x="907497" y="768381"/>
                </a:lnTo>
                <a:lnTo>
                  <a:pt x="961348" y="795969"/>
                </a:lnTo>
                <a:lnTo>
                  <a:pt x="951926" y="814672"/>
                </a:lnTo>
                <a:lnTo>
                  <a:pt x="873167" y="773402"/>
                </a:lnTo>
                <a:lnTo>
                  <a:pt x="881771" y="756449"/>
                </a:lnTo>
                <a:lnTo>
                  <a:pt x="950459" y="739777"/>
                </a:lnTo>
                <a:lnTo>
                  <a:pt x="901855" y="716505"/>
                </a:lnTo>
                <a:close/>
                <a:moveTo>
                  <a:pt x="79059" y="698028"/>
                </a:moveTo>
                <a:lnTo>
                  <a:pt x="88256" y="717097"/>
                </a:lnTo>
                <a:lnTo>
                  <a:pt x="57395" y="731963"/>
                </a:lnTo>
                <a:cubicBezTo>
                  <a:pt x="69468" y="740370"/>
                  <a:pt x="88340" y="747055"/>
                  <a:pt x="102529" y="746688"/>
                </a:cubicBezTo>
                <a:lnTo>
                  <a:pt x="112289" y="766914"/>
                </a:lnTo>
                <a:cubicBezTo>
                  <a:pt x="95364" y="768325"/>
                  <a:pt x="73051" y="760342"/>
                  <a:pt x="59285" y="751907"/>
                </a:cubicBezTo>
                <a:lnTo>
                  <a:pt x="34179" y="809368"/>
                </a:lnTo>
                <a:lnTo>
                  <a:pt x="22726" y="785617"/>
                </a:lnTo>
                <a:lnTo>
                  <a:pt x="43601" y="738649"/>
                </a:lnTo>
                <a:lnTo>
                  <a:pt x="8283" y="755687"/>
                </a:lnTo>
                <a:lnTo>
                  <a:pt x="0" y="738563"/>
                </a:lnTo>
                <a:lnTo>
                  <a:pt x="0" y="736164"/>
                </a:lnTo>
                <a:close/>
                <a:moveTo>
                  <a:pt x="258750" y="664995"/>
                </a:moveTo>
                <a:cubicBezTo>
                  <a:pt x="292629" y="664995"/>
                  <a:pt x="310372" y="678113"/>
                  <a:pt x="326000" y="686801"/>
                </a:cubicBezTo>
                <a:cubicBezTo>
                  <a:pt x="339850" y="694502"/>
                  <a:pt x="351839" y="701977"/>
                  <a:pt x="377142" y="701977"/>
                </a:cubicBezTo>
                <a:cubicBezTo>
                  <a:pt x="402474" y="701977"/>
                  <a:pt x="414435" y="694502"/>
                  <a:pt x="428313" y="686801"/>
                </a:cubicBezTo>
                <a:cubicBezTo>
                  <a:pt x="443856" y="678169"/>
                  <a:pt x="461572" y="668381"/>
                  <a:pt x="495084" y="668268"/>
                </a:cubicBezTo>
                <a:cubicBezTo>
                  <a:pt x="528568" y="668409"/>
                  <a:pt x="546311" y="678169"/>
                  <a:pt x="561854" y="686801"/>
                </a:cubicBezTo>
                <a:cubicBezTo>
                  <a:pt x="575732" y="694502"/>
                  <a:pt x="587721" y="701977"/>
                  <a:pt x="613025" y="701977"/>
                </a:cubicBezTo>
                <a:cubicBezTo>
                  <a:pt x="638328" y="701977"/>
                  <a:pt x="650289" y="694502"/>
                  <a:pt x="664167" y="686801"/>
                </a:cubicBezTo>
                <a:cubicBezTo>
                  <a:pt x="679823" y="678113"/>
                  <a:pt x="697538" y="664995"/>
                  <a:pt x="731417" y="664995"/>
                </a:cubicBezTo>
                <a:cubicBezTo>
                  <a:pt x="752828" y="664995"/>
                  <a:pt x="778413" y="671766"/>
                  <a:pt x="778413" y="671737"/>
                </a:cubicBezTo>
                <a:lnTo>
                  <a:pt x="760049" y="703698"/>
                </a:lnTo>
                <a:cubicBezTo>
                  <a:pt x="760049" y="703698"/>
                  <a:pt x="744675" y="700934"/>
                  <a:pt x="731445" y="700934"/>
                </a:cubicBezTo>
                <a:cubicBezTo>
                  <a:pt x="706114" y="700934"/>
                  <a:pt x="692489" y="708381"/>
                  <a:pt x="678610" y="716082"/>
                </a:cubicBezTo>
                <a:cubicBezTo>
                  <a:pt x="662983" y="724798"/>
                  <a:pt x="649950" y="736759"/>
                  <a:pt x="616043" y="736759"/>
                </a:cubicBezTo>
                <a:cubicBezTo>
                  <a:pt x="582164" y="736759"/>
                  <a:pt x="563688" y="725786"/>
                  <a:pt x="548060" y="717097"/>
                </a:cubicBezTo>
                <a:cubicBezTo>
                  <a:pt x="534265" y="709424"/>
                  <a:pt x="520048" y="702824"/>
                  <a:pt x="495084" y="702739"/>
                </a:cubicBezTo>
                <a:cubicBezTo>
                  <a:pt x="470090" y="702824"/>
                  <a:pt x="455901" y="709453"/>
                  <a:pt x="442107" y="717097"/>
                </a:cubicBezTo>
                <a:cubicBezTo>
                  <a:pt x="426508" y="725786"/>
                  <a:pt x="408031" y="736759"/>
                  <a:pt x="374124" y="736759"/>
                </a:cubicBezTo>
                <a:cubicBezTo>
                  <a:pt x="340217" y="736759"/>
                  <a:pt x="327184" y="724770"/>
                  <a:pt x="311557" y="716082"/>
                </a:cubicBezTo>
                <a:cubicBezTo>
                  <a:pt x="297678" y="708381"/>
                  <a:pt x="284025" y="700934"/>
                  <a:pt x="258721" y="700934"/>
                </a:cubicBezTo>
                <a:cubicBezTo>
                  <a:pt x="245492" y="700934"/>
                  <a:pt x="230118" y="703698"/>
                  <a:pt x="230118" y="703698"/>
                </a:cubicBezTo>
                <a:lnTo>
                  <a:pt x="211754" y="671737"/>
                </a:lnTo>
                <a:cubicBezTo>
                  <a:pt x="211754" y="671737"/>
                  <a:pt x="237339" y="664995"/>
                  <a:pt x="258750" y="664995"/>
                </a:cubicBezTo>
                <a:close/>
                <a:moveTo>
                  <a:pt x="949867" y="589283"/>
                </a:moveTo>
                <a:lnTo>
                  <a:pt x="959317" y="606265"/>
                </a:lnTo>
                <a:cubicBezTo>
                  <a:pt x="952406" y="610468"/>
                  <a:pt x="948089" y="616589"/>
                  <a:pt x="946482" y="624685"/>
                </a:cubicBezTo>
                <a:cubicBezTo>
                  <a:pt x="944817" y="633148"/>
                  <a:pt x="946848" y="638479"/>
                  <a:pt x="951841" y="639467"/>
                </a:cubicBezTo>
                <a:cubicBezTo>
                  <a:pt x="958047" y="640679"/>
                  <a:pt x="962673" y="634332"/>
                  <a:pt x="966228" y="624826"/>
                </a:cubicBezTo>
                <a:cubicBezTo>
                  <a:pt x="972829" y="607760"/>
                  <a:pt x="981630" y="593627"/>
                  <a:pt x="1001404" y="597548"/>
                </a:cubicBezTo>
                <a:cubicBezTo>
                  <a:pt x="1021207" y="601469"/>
                  <a:pt x="1027244" y="619325"/>
                  <a:pt x="1023435" y="638508"/>
                </a:cubicBezTo>
                <a:cubicBezTo>
                  <a:pt x="1020248" y="654925"/>
                  <a:pt x="1011870" y="665814"/>
                  <a:pt x="998753" y="673317"/>
                </a:cubicBezTo>
                <a:lnTo>
                  <a:pt x="988879" y="655856"/>
                </a:lnTo>
                <a:cubicBezTo>
                  <a:pt x="998612" y="650412"/>
                  <a:pt x="1004197" y="643867"/>
                  <a:pt x="1006059" y="634417"/>
                </a:cubicBezTo>
                <a:cubicBezTo>
                  <a:pt x="1007723" y="625955"/>
                  <a:pt x="1005438" y="619297"/>
                  <a:pt x="999091" y="618028"/>
                </a:cubicBezTo>
                <a:cubicBezTo>
                  <a:pt x="991870" y="616617"/>
                  <a:pt x="987074" y="624939"/>
                  <a:pt x="983548" y="633543"/>
                </a:cubicBezTo>
                <a:cubicBezTo>
                  <a:pt x="977596" y="649311"/>
                  <a:pt x="967920" y="663472"/>
                  <a:pt x="949387" y="659805"/>
                </a:cubicBezTo>
                <a:cubicBezTo>
                  <a:pt x="932828" y="656533"/>
                  <a:pt x="925212" y="641441"/>
                  <a:pt x="929302" y="620651"/>
                </a:cubicBezTo>
                <a:cubicBezTo>
                  <a:pt x="932095" y="606603"/>
                  <a:pt x="937737" y="596984"/>
                  <a:pt x="949867" y="589283"/>
                </a:cubicBezTo>
                <a:close/>
                <a:moveTo>
                  <a:pt x="424195" y="455094"/>
                </a:moveTo>
                <a:lnTo>
                  <a:pt x="565972" y="455094"/>
                </a:lnTo>
                <a:lnTo>
                  <a:pt x="565916" y="476504"/>
                </a:lnTo>
                <a:cubicBezTo>
                  <a:pt x="565916" y="476504"/>
                  <a:pt x="557087" y="480425"/>
                  <a:pt x="557087" y="490242"/>
                </a:cubicBezTo>
                <a:cubicBezTo>
                  <a:pt x="557087" y="509903"/>
                  <a:pt x="572376" y="587703"/>
                  <a:pt x="569442" y="643867"/>
                </a:cubicBezTo>
                <a:lnTo>
                  <a:pt x="520077" y="643867"/>
                </a:lnTo>
                <a:lnTo>
                  <a:pt x="516353" y="590552"/>
                </a:lnTo>
                <a:cubicBezTo>
                  <a:pt x="514717" y="577069"/>
                  <a:pt x="506085" y="569226"/>
                  <a:pt x="495055" y="569226"/>
                </a:cubicBezTo>
                <a:cubicBezTo>
                  <a:pt x="484054" y="569226"/>
                  <a:pt x="475394" y="577097"/>
                  <a:pt x="473758" y="590552"/>
                </a:cubicBezTo>
                <a:lnTo>
                  <a:pt x="470034" y="643867"/>
                </a:lnTo>
                <a:lnTo>
                  <a:pt x="420669" y="643867"/>
                </a:lnTo>
                <a:cubicBezTo>
                  <a:pt x="417735" y="587703"/>
                  <a:pt x="433024" y="509875"/>
                  <a:pt x="433024" y="490242"/>
                </a:cubicBezTo>
                <a:cubicBezTo>
                  <a:pt x="433024" y="480425"/>
                  <a:pt x="424195" y="476504"/>
                  <a:pt x="424195" y="476504"/>
                </a:cubicBezTo>
                <a:close/>
                <a:moveTo>
                  <a:pt x="624534" y="425136"/>
                </a:moveTo>
                <a:lnTo>
                  <a:pt x="639992" y="425136"/>
                </a:lnTo>
                <a:lnTo>
                  <a:pt x="641995" y="441186"/>
                </a:lnTo>
                <a:lnTo>
                  <a:pt x="656946" y="441186"/>
                </a:lnTo>
                <a:lnTo>
                  <a:pt x="659146" y="425136"/>
                </a:lnTo>
                <a:lnTo>
                  <a:pt x="667694" y="425136"/>
                </a:lnTo>
                <a:lnTo>
                  <a:pt x="676213" y="425136"/>
                </a:lnTo>
                <a:lnTo>
                  <a:pt x="678413" y="441186"/>
                </a:lnTo>
                <a:lnTo>
                  <a:pt x="693363" y="441186"/>
                </a:lnTo>
                <a:lnTo>
                  <a:pt x="695366" y="425136"/>
                </a:lnTo>
                <a:lnTo>
                  <a:pt x="710825" y="425136"/>
                </a:lnTo>
                <a:lnTo>
                  <a:pt x="708709" y="447787"/>
                </a:lnTo>
                <a:lnTo>
                  <a:pt x="698131" y="456363"/>
                </a:lnTo>
                <a:lnTo>
                  <a:pt x="698723" y="467364"/>
                </a:lnTo>
                <a:lnTo>
                  <a:pt x="698808" y="467364"/>
                </a:lnTo>
                <a:cubicBezTo>
                  <a:pt x="698808" y="478817"/>
                  <a:pt x="709781" y="481074"/>
                  <a:pt x="709781" y="481074"/>
                </a:cubicBezTo>
                <a:lnTo>
                  <a:pt x="709781" y="493683"/>
                </a:lnTo>
                <a:lnTo>
                  <a:pt x="701234" y="493683"/>
                </a:lnTo>
                <a:cubicBezTo>
                  <a:pt x="701601" y="536222"/>
                  <a:pt x="722729" y="597689"/>
                  <a:pt x="722786" y="643895"/>
                </a:cubicBezTo>
                <a:lnTo>
                  <a:pt x="667694" y="643895"/>
                </a:lnTo>
                <a:lnTo>
                  <a:pt x="612602" y="643895"/>
                </a:lnTo>
                <a:cubicBezTo>
                  <a:pt x="612602" y="597717"/>
                  <a:pt x="633730" y="536222"/>
                  <a:pt x="634097" y="493683"/>
                </a:cubicBezTo>
                <a:lnTo>
                  <a:pt x="625549" y="493683"/>
                </a:lnTo>
                <a:lnTo>
                  <a:pt x="625549" y="481074"/>
                </a:lnTo>
                <a:cubicBezTo>
                  <a:pt x="625549" y="481074"/>
                  <a:pt x="636551" y="478817"/>
                  <a:pt x="636551" y="467364"/>
                </a:cubicBezTo>
                <a:lnTo>
                  <a:pt x="636607" y="467364"/>
                </a:lnTo>
                <a:lnTo>
                  <a:pt x="637228" y="456363"/>
                </a:lnTo>
                <a:lnTo>
                  <a:pt x="626650" y="447787"/>
                </a:lnTo>
                <a:close/>
                <a:moveTo>
                  <a:pt x="279370" y="425136"/>
                </a:moveTo>
                <a:lnTo>
                  <a:pt x="294829" y="425136"/>
                </a:lnTo>
                <a:lnTo>
                  <a:pt x="296832" y="441186"/>
                </a:lnTo>
                <a:lnTo>
                  <a:pt x="311782" y="441186"/>
                </a:lnTo>
                <a:lnTo>
                  <a:pt x="313983" y="425136"/>
                </a:lnTo>
                <a:lnTo>
                  <a:pt x="322502" y="425136"/>
                </a:lnTo>
                <a:lnTo>
                  <a:pt x="331049" y="425136"/>
                </a:lnTo>
                <a:lnTo>
                  <a:pt x="333249" y="441186"/>
                </a:lnTo>
                <a:lnTo>
                  <a:pt x="348200" y="441186"/>
                </a:lnTo>
                <a:lnTo>
                  <a:pt x="350203" y="425136"/>
                </a:lnTo>
                <a:lnTo>
                  <a:pt x="365661" y="425136"/>
                </a:lnTo>
                <a:lnTo>
                  <a:pt x="363546" y="447787"/>
                </a:lnTo>
                <a:lnTo>
                  <a:pt x="352967" y="456363"/>
                </a:lnTo>
                <a:lnTo>
                  <a:pt x="353588" y="467364"/>
                </a:lnTo>
                <a:lnTo>
                  <a:pt x="353644" y="467364"/>
                </a:lnTo>
                <a:cubicBezTo>
                  <a:pt x="353644" y="478817"/>
                  <a:pt x="364646" y="481074"/>
                  <a:pt x="364646" y="481074"/>
                </a:cubicBezTo>
                <a:lnTo>
                  <a:pt x="364646" y="493683"/>
                </a:lnTo>
                <a:lnTo>
                  <a:pt x="356098" y="493683"/>
                </a:lnTo>
                <a:cubicBezTo>
                  <a:pt x="356465" y="536222"/>
                  <a:pt x="377594" y="597689"/>
                  <a:pt x="377566" y="643895"/>
                </a:cubicBezTo>
                <a:lnTo>
                  <a:pt x="322474" y="643895"/>
                </a:lnTo>
                <a:lnTo>
                  <a:pt x="267410" y="643895"/>
                </a:lnTo>
                <a:cubicBezTo>
                  <a:pt x="267410" y="597717"/>
                  <a:pt x="288538" y="536222"/>
                  <a:pt x="288905" y="493683"/>
                </a:cubicBezTo>
                <a:lnTo>
                  <a:pt x="280358" y="493683"/>
                </a:lnTo>
                <a:lnTo>
                  <a:pt x="280358" y="481074"/>
                </a:lnTo>
                <a:cubicBezTo>
                  <a:pt x="280358" y="481074"/>
                  <a:pt x="291359" y="478817"/>
                  <a:pt x="291359" y="467364"/>
                </a:cubicBezTo>
                <a:lnTo>
                  <a:pt x="291416" y="467364"/>
                </a:lnTo>
                <a:lnTo>
                  <a:pt x="292036" y="456363"/>
                </a:lnTo>
                <a:lnTo>
                  <a:pt x="281458" y="447787"/>
                </a:lnTo>
                <a:close/>
                <a:moveTo>
                  <a:pt x="1008795" y="375686"/>
                </a:moveTo>
                <a:lnTo>
                  <a:pt x="1014380" y="401468"/>
                </a:lnTo>
                <a:lnTo>
                  <a:pt x="983125" y="442258"/>
                </a:lnTo>
                <a:lnTo>
                  <a:pt x="1021433" y="433937"/>
                </a:lnTo>
                <a:lnTo>
                  <a:pt x="1025918" y="454642"/>
                </a:lnTo>
                <a:lnTo>
                  <a:pt x="939147" y="473486"/>
                </a:lnTo>
                <a:lnTo>
                  <a:pt x="934662" y="452780"/>
                </a:lnTo>
                <a:lnTo>
                  <a:pt x="968146" y="445503"/>
                </a:lnTo>
                <a:cubicBezTo>
                  <a:pt x="958358" y="434501"/>
                  <a:pt x="941602" y="423641"/>
                  <a:pt x="927695" y="420679"/>
                </a:cubicBezTo>
                <a:lnTo>
                  <a:pt x="922927" y="398732"/>
                </a:lnTo>
                <a:cubicBezTo>
                  <a:pt x="939712" y="401327"/>
                  <a:pt x="959542" y="414275"/>
                  <a:pt x="970967" y="425700"/>
                </a:cubicBezTo>
                <a:close/>
                <a:moveTo>
                  <a:pt x="667637" y="368492"/>
                </a:moveTo>
                <a:cubicBezTo>
                  <a:pt x="686396" y="368492"/>
                  <a:pt x="701996" y="381750"/>
                  <a:pt x="701996" y="402964"/>
                </a:cubicBezTo>
                <a:lnTo>
                  <a:pt x="701996" y="410354"/>
                </a:lnTo>
                <a:lnTo>
                  <a:pt x="633279" y="410354"/>
                </a:lnTo>
                <a:lnTo>
                  <a:pt x="633279" y="402964"/>
                </a:lnTo>
                <a:cubicBezTo>
                  <a:pt x="633279" y="381750"/>
                  <a:pt x="648878" y="368492"/>
                  <a:pt x="667637" y="368492"/>
                </a:cubicBezTo>
                <a:close/>
                <a:moveTo>
                  <a:pt x="322530" y="368492"/>
                </a:moveTo>
                <a:cubicBezTo>
                  <a:pt x="341289" y="368492"/>
                  <a:pt x="356888" y="381750"/>
                  <a:pt x="356888" y="402964"/>
                </a:cubicBezTo>
                <a:lnTo>
                  <a:pt x="356888" y="410354"/>
                </a:lnTo>
                <a:lnTo>
                  <a:pt x="288172" y="410354"/>
                </a:lnTo>
                <a:lnTo>
                  <a:pt x="288172" y="402964"/>
                </a:lnTo>
                <a:cubicBezTo>
                  <a:pt x="288172" y="381750"/>
                  <a:pt x="303771" y="368492"/>
                  <a:pt x="322530" y="368492"/>
                </a:cubicBezTo>
                <a:close/>
                <a:moveTo>
                  <a:pt x="430767" y="356673"/>
                </a:moveTo>
                <a:lnTo>
                  <a:pt x="454011" y="356673"/>
                </a:lnTo>
                <a:lnTo>
                  <a:pt x="456381" y="374501"/>
                </a:lnTo>
                <a:lnTo>
                  <a:pt x="476889" y="374501"/>
                </a:lnTo>
                <a:lnTo>
                  <a:pt x="479258" y="356673"/>
                </a:lnTo>
                <a:lnTo>
                  <a:pt x="510937" y="356673"/>
                </a:lnTo>
                <a:lnTo>
                  <a:pt x="513306" y="374501"/>
                </a:lnTo>
                <a:lnTo>
                  <a:pt x="533814" y="374501"/>
                </a:lnTo>
                <a:lnTo>
                  <a:pt x="536212" y="356673"/>
                </a:lnTo>
                <a:lnTo>
                  <a:pt x="559428" y="356673"/>
                </a:lnTo>
                <a:lnTo>
                  <a:pt x="557905" y="385079"/>
                </a:lnTo>
                <a:cubicBezTo>
                  <a:pt x="557905" y="385079"/>
                  <a:pt x="545662" y="389988"/>
                  <a:pt x="545662" y="402738"/>
                </a:cubicBezTo>
                <a:cubicBezTo>
                  <a:pt x="545662" y="411567"/>
                  <a:pt x="549132" y="438168"/>
                  <a:pt x="549132" y="438168"/>
                </a:cubicBezTo>
                <a:lnTo>
                  <a:pt x="441063" y="438168"/>
                </a:lnTo>
                <a:cubicBezTo>
                  <a:pt x="441063" y="438168"/>
                  <a:pt x="444533" y="411567"/>
                  <a:pt x="444533" y="402738"/>
                </a:cubicBezTo>
                <a:cubicBezTo>
                  <a:pt x="444533" y="389988"/>
                  <a:pt x="432291" y="385079"/>
                  <a:pt x="432291" y="385079"/>
                </a:cubicBezTo>
                <a:close/>
                <a:moveTo>
                  <a:pt x="938664" y="280167"/>
                </a:moveTo>
                <a:cubicBezTo>
                  <a:pt x="931707" y="277963"/>
                  <a:pt x="923858" y="278436"/>
                  <a:pt x="916665" y="282201"/>
                </a:cubicBezTo>
                <a:cubicBezTo>
                  <a:pt x="902278" y="289705"/>
                  <a:pt x="897201" y="306884"/>
                  <a:pt x="904479" y="320791"/>
                </a:cubicBezTo>
                <a:cubicBezTo>
                  <a:pt x="911672" y="334529"/>
                  <a:pt x="928682" y="340171"/>
                  <a:pt x="943068" y="332639"/>
                </a:cubicBezTo>
                <a:cubicBezTo>
                  <a:pt x="957455" y="325107"/>
                  <a:pt x="962532" y="307928"/>
                  <a:pt x="955311" y="294190"/>
                </a:cubicBezTo>
                <a:cubicBezTo>
                  <a:pt x="951686" y="287251"/>
                  <a:pt x="945621" y="282371"/>
                  <a:pt x="938664" y="280167"/>
                </a:cubicBezTo>
                <a:close/>
                <a:moveTo>
                  <a:pt x="926006" y="258348"/>
                </a:moveTo>
                <a:cubicBezTo>
                  <a:pt x="944974" y="256926"/>
                  <a:pt x="963089" y="267314"/>
                  <a:pt x="972462" y="285192"/>
                </a:cubicBezTo>
                <a:cubicBezTo>
                  <a:pt x="984958" y="309028"/>
                  <a:pt x="977596" y="338055"/>
                  <a:pt x="952716" y="351116"/>
                </a:cubicBezTo>
                <a:cubicBezTo>
                  <a:pt x="927836" y="364148"/>
                  <a:pt x="899796" y="353626"/>
                  <a:pt x="887300" y="329790"/>
                </a:cubicBezTo>
                <a:cubicBezTo>
                  <a:pt x="874831" y="305953"/>
                  <a:pt x="882165" y="276870"/>
                  <a:pt x="907046" y="263866"/>
                </a:cubicBezTo>
                <a:cubicBezTo>
                  <a:pt x="913266" y="260608"/>
                  <a:pt x="919683" y="258822"/>
                  <a:pt x="926006" y="258348"/>
                </a:cubicBezTo>
                <a:close/>
                <a:moveTo>
                  <a:pt x="620980" y="249367"/>
                </a:moveTo>
                <a:cubicBezTo>
                  <a:pt x="638130" y="250326"/>
                  <a:pt x="652179" y="264486"/>
                  <a:pt x="652940" y="281637"/>
                </a:cubicBezTo>
                <a:cubicBezTo>
                  <a:pt x="653843" y="301130"/>
                  <a:pt x="638328" y="317209"/>
                  <a:pt x="619033" y="317209"/>
                </a:cubicBezTo>
                <a:cubicBezTo>
                  <a:pt x="610373" y="317209"/>
                  <a:pt x="602475" y="313965"/>
                  <a:pt x="596466" y="308605"/>
                </a:cubicBezTo>
                <a:cubicBezTo>
                  <a:pt x="596043" y="308210"/>
                  <a:pt x="596410" y="307477"/>
                  <a:pt x="596974" y="307646"/>
                </a:cubicBezTo>
                <a:cubicBezTo>
                  <a:pt x="599202" y="308295"/>
                  <a:pt x="601544" y="308633"/>
                  <a:pt x="603970" y="308633"/>
                </a:cubicBezTo>
                <a:cubicBezTo>
                  <a:pt x="619400" y="308633"/>
                  <a:pt x="631614" y="294867"/>
                  <a:pt x="629019" y="278957"/>
                </a:cubicBezTo>
                <a:cubicBezTo>
                  <a:pt x="627411" y="269084"/>
                  <a:pt x="619795" y="260932"/>
                  <a:pt x="610063" y="258591"/>
                </a:cubicBezTo>
                <a:cubicBezTo>
                  <a:pt x="605465" y="257491"/>
                  <a:pt x="601036" y="257688"/>
                  <a:pt x="597002" y="258845"/>
                </a:cubicBezTo>
                <a:cubicBezTo>
                  <a:pt x="596410" y="259042"/>
                  <a:pt x="596015" y="258309"/>
                  <a:pt x="596466" y="257914"/>
                </a:cubicBezTo>
                <a:cubicBezTo>
                  <a:pt x="602926" y="252187"/>
                  <a:pt x="611558" y="248859"/>
                  <a:pt x="620980" y="249367"/>
                </a:cubicBezTo>
                <a:close/>
                <a:moveTo>
                  <a:pt x="495084" y="243273"/>
                </a:moveTo>
                <a:cubicBezTo>
                  <a:pt x="495084" y="243273"/>
                  <a:pt x="547326" y="322963"/>
                  <a:pt x="547326" y="335065"/>
                </a:cubicBezTo>
                <a:lnTo>
                  <a:pt x="547326" y="340086"/>
                </a:lnTo>
                <a:lnTo>
                  <a:pt x="442812" y="340086"/>
                </a:lnTo>
                <a:lnTo>
                  <a:pt x="442812" y="335065"/>
                </a:lnTo>
                <a:cubicBezTo>
                  <a:pt x="442812" y="322963"/>
                  <a:pt x="495084" y="243273"/>
                  <a:pt x="495084" y="243273"/>
                </a:cubicBezTo>
                <a:close/>
                <a:moveTo>
                  <a:pt x="367015" y="242709"/>
                </a:moveTo>
                <a:lnTo>
                  <a:pt x="375196" y="269084"/>
                </a:lnTo>
                <a:lnTo>
                  <a:pt x="402135" y="262991"/>
                </a:lnTo>
                <a:lnTo>
                  <a:pt x="383376" y="283273"/>
                </a:lnTo>
                <a:lnTo>
                  <a:pt x="402135" y="303556"/>
                </a:lnTo>
                <a:lnTo>
                  <a:pt x="375196" y="297462"/>
                </a:lnTo>
                <a:lnTo>
                  <a:pt x="367015" y="323838"/>
                </a:lnTo>
                <a:lnTo>
                  <a:pt x="358835" y="297462"/>
                </a:lnTo>
                <a:lnTo>
                  <a:pt x="331895" y="303556"/>
                </a:lnTo>
                <a:lnTo>
                  <a:pt x="350654" y="283273"/>
                </a:lnTo>
                <a:lnTo>
                  <a:pt x="331895" y="262991"/>
                </a:lnTo>
                <a:lnTo>
                  <a:pt x="358835" y="269084"/>
                </a:lnTo>
                <a:close/>
                <a:moveTo>
                  <a:pt x="495084" y="198111"/>
                </a:moveTo>
                <a:cubicBezTo>
                  <a:pt x="504675" y="198111"/>
                  <a:pt x="512432" y="205868"/>
                  <a:pt x="512432" y="215459"/>
                </a:cubicBezTo>
                <a:cubicBezTo>
                  <a:pt x="512432" y="225022"/>
                  <a:pt x="504646" y="232808"/>
                  <a:pt x="495084" y="232808"/>
                </a:cubicBezTo>
                <a:cubicBezTo>
                  <a:pt x="485492" y="232808"/>
                  <a:pt x="477735" y="225051"/>
                  <a:pt x="477735" y="215459"/>
                </a:cubicBezTo>
                <a:cubicBezTo>
                  <a:pt x="477735" y="205868"/>
                  <a:pt x="485492" y="198111"/>
                  <a:pt x="495084" y="198111"/>
                </a:cubicBezTo>
                <a:close/>
                <a:moveTo>
                  <a:pt x="825973" y="112243"/>
                </a:moveTo>
                <a:lnTo>
                  <a:pt x="842109" y="125417"/>
                </a:lnTo>
                <a:lnTo>
                  <a:pt x="808202" y="172780"/>
                </a:lnTo>
                <a:lnTo>
                  <a:pt x="864253" y="148548"/>
                </a:lnTo>
                <a:lnTo>
                  <a:pt x="873590" y="157687"/>
                </a:lnTo>
                <a:lnTo>
                  <a:pt x="850430" y="214162"/>
                </a:lnTo>
                <a:lnTo>
                  <a:pt x="897088" y="179239"/>
                </a:lnTo>
                <a:lnTo>
                  <a:pt x="910741" y="195290"/>
                </a:lnTo>
                <a:lnTo>
                  <a:pt x="838329" y="246207"/>
                </a:lnTo>
                <a:lnTo>
                  <a:pt x="823576" y="231708"/>
                </a:lnTo>
                <a:lnTo>
                  <a:pt x="845832" y="176757"/>
                </a:lnTo>
                <a:lnTo>
                  <a:pt x="790881" y="199634"/>
                </a:lnTo>
                <a:lnTo>
                  <a:pt x="775846" y="184881"/>
                </a:lnTo>
                <a:close/>
                <a:moveTo>
                  <a:pt x="295985" y="37095"/>
                </a:moveTo>
                <a:lnTo>
                  <a:pt x="333870" y="117405"/>
                </a:lnTo>
                <a:lnTo>
                  <a:pt x="273193" y="146037"/>
                </a:lnTo>
                <a:lnTo>
                  <a:pt x="265661" y="130099"/>
                </a:lnTo>
                <a:lnTo>
                  <a:pt x="307184" y="110494"/>
                </a:lnTo>
                <a:lnTo>
                  <a:pt x="299822" y="94895"/>
                </a:lnTo>
                <a:lnTo>
                  <a:pt x="265153" y="111256"/>
                </a:lnTo>
                <a:lnTo>
                  <a:pt x="257649" y="95318"/>
                </a:lnTo>
                <a:lnTo>
                  <a:pt x="292290" y="78957"/>
                </a:lnTo>
                <a:lnTo>
                  <a:pt x="284335" y="62088"/>
                </a:lnTo>
                <a:lnTo>
                  <a:pt x="242812" y="81693"/>
                </a:lnTo>
                <a:lnTo>
                  <a:pt x="235280" y="65727"/>
                </a:lnTo>
                <a:close/>
                <a:moveTo>
                  <a:pt x="666311" y="26037"/>
                </a:moveTo>
                <a:lnTo>
                  <a:pt x="685944" y="33061"/>
                </a:lnTo>
                <a:lnTo>
                  <a:pt x="669809" y="89450"/>
                </a:lnTo>
                <a:lnTo>
                  <a:pt x="714464" y="47786"/>
                </a:lnTo>
                <a:lnTo>
                  <a:pt x="726340" y="53287"/>
                </a:lnTo>
                <a:lnTo>
                  <a:pt x="723491" y="114274"/>
                </a:lnTo>
                <a:lnTo>
                  <a:pt x="755790" y="65586"/>
                </a:lnTo>
                <a:lnTo>
                  <a:pt x="774013" y="76192"/>
                </a:lnTo>
                <a:lnTo>
                  <a:pt x="722898" y="148520"/>
                </a:lnTo>
                <a:lnTo>
                  <a:pt x="704139" y="139831"/>
                </a:lnTo>
                <a:lnTo>
                  <a:pt x="706650" y="80593"/>
                </a:lnTo>
                <a:lnTo>
                  <a:pt x="662559" y="120593"/>
                </a:lnTo>
                <a:lnTo>
                  <a:pt x="643434" y="111764"/>
                </a:lnTo>
                <a:close/>
                <a:moveTo>
                  <a:pt x="561487" y="1044"/>
                </a:moveTo>
                <a:cubicBezTo>
                  <a:pt x="587975" y="4344"/>
                  <a:pt x="600218" y="21975"/>
                  <a:pt x="597200" y="46178"/>
                </a:cubicBezTo>
                <a:lnTo>
                  <a:pt x="590316" y="97180"/>
                </a:lnTo>
                <a:lnTo>
                  <a:pt x="569414" y="94331"/>
                </a:lnTo>
                <a:lnTo>
                  <a:pt x="575225" y="47899"/>
                </a:lnTo>
                <a:cubicBezTo>
                  <a:pt x="577143" y="32553"/>
                  <a:pt x="573814" y="22285"/>
                  <a:pt x="559090" y="20423"/>
                </a:cubicBezTo>
                <a:cubicBezTo>
                  <a:pt x="544110" y="18562"/>
                  <a:pt x="538328" y="27927"/>
                  <a:pt x="536438" y="43019"/>
                </a:cubicBezTo>
                <a:lnTo>
                  <a:pt x="530627" y="89450"/>
                </a:lnTo>
                <a:lnTo>
                  <a:pt x="509696" y="87081"/>
                </a:lnTo>
                <a:lnTo>
                  <a:pt x="515535" y="36333"/>
                </a:lnTo>
                <a:cubicBezTo>
                  <a:pt x="518582" y="11904"/>
                  <a:pt x="534942" y="-2285"/>
                  <a:pt x="561487" y="1044"/>
                </a:cubicBezTo>
                <a:close/>
                <a:moveTo>
                  <a:pt x="448793" y="0"/>
                </a:moveTo>
                <a:lnTo>
                  <a:pt x="462192" y="87843"/>
                </a:lnTo>
                <a:lnTo>
                  <a:pt x="443433" y="90945"/>
                </a:lnTo>
                <a:lnTo>
                  <a:pt x="389300" y="45501"/>
                </a:lnTo>
                <a:lnTo>
                  <a:pt x="399371" y="98449"/>
                </a:lnTo>
                <a:lnTo>
                  <a:pt x="378948" y="101891"/>
                </a:lnTo>
                <a:lnTo>
                  <a:pt x="362671" y="14612"/>
                </a:lnTo>
                <a:lnTo>
                  <a:pt x="382982" y="11171"/>
                </a:lnTo>
                <a:lnTo>
                  <a:pt x="383405" y="13286"/>
                </a:lnTo>
                <a:cubicBezTo>
                  <a:pt x="383912" y="16305"/>
                  <a:pt x="386508" y="20085"/>
                  <a:pt x="390400" y="23131"/>
                </a:cubicBezTo>
                <a:lnTo>
                  <a:pt x="437848" y="63216"/>
                </a:lnTo>
                <a:lnTo>
                  <a:pt x="428144" y="349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113519" indent="0">
              <a:buNone/>
              <a:defRPr sz="100"/>
            </a:lvl2pPr>
            <a:lvl3pPr marL="251817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87266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70675-C315-4700-B9B7-A5AB773CA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885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2922862" cy="5699578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955" indent="-100906">
              <a:defRPr sz="675">
                <a:latin typeface="KBH Tekst" panose="00000500000000000000" pitchFamily="2" charset="0"/>
              </a:defRPr>
            </a:lvl2pPr>
            <a:lvl3pPr marL="306289" indent="-91976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5"/>
            <a:r>
              <a:rPr lang="da-DK" noProof="0" dirty="0" err="1"/>
              <a:t>Sixth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6"/>
            <a:r>
              <a:rPr lang="da-DK" noProof="0" dirty="0" err="1"/>
              <a:t>Seventh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7"/>
            <a:r>
              <a:rPr lang="da-DK" noProof="0" dirty="0" err="1"/>
              <a:t>Eight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8"/>
            <a:r>
              <a:rPr lang="da-DK" noProof="0" dirty="0"/>
              <a:t>Ninth</a:t>
            </a:r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530137" y="3166800"/>
            <a:ext cx="2922863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1E57683A-B89A-4C49-94F5-D6FE2971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0925" y="448250"/>
            <a:ext cx="1350987" cy="260000"/>
          </a:xfrm>
        </p:spPr>
        <p:txBody>
          <a:bodyPr/>
          <a:lstStyle/>
          <a:p>
            <a:endParaRPr lang="da-DK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0C0F55C-0196-46B3-A323-46BEB6056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0858" y="448250"/>
            <a:ext cx="222143" cy="260000"/>
          </a:xfrm>
        </p:spPr>
        <p:txBody>
          <a:bodyPr/>
          <a:lstStyle/>
          <a:p>
            <a:fld id="{859873C9-BF5D-4A9A-BB31-45BBB7BABAF7}" type="slidenum">
              <a:rPr lang="da-DK" noProof="0" smtClean="0"/>
              <a:t>‹nr.›</a:t>
            </a:fld>
            <a:endParaRPr lang="da-DK" noProof="0" dirty="0"/>
          </a:p>
        </p:txBody>
      </p:sp>
      <p:sp>
        <p:nvSpPr>
          <p:cNvPr id="12" name="SD_FLD_PresentationTitle">
            <a:extLst>
              <a:ext uri="{FF2B5EF4-FFF2-40B4-BE49-F238E27FC236}">
                <a16:creationId xmlns:a16="http://schemas.microsoft.com/office/drawing/2014/main" id="{0E1D2869-881F-4A30-85CD-63C245E1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0" y="448250"/>
            <a:ext cx="2304896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</p:spTree>
    <p:extLst>
      <p:ext uri="{BB962C8B-B14F-4D97-AF65-F5344CB8AC3E}">
        <p14:creationId xmlns:p14="http://schemas.microsoft.com/office/powerpoint/2010/main" val="32598673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1775" y="3166800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417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967840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30273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92706" y="3166799"/>
            <a:ext cx="1360294" cy="57043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80333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 horis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789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30273" y="31667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530273" y="62789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211341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Seks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81600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88725" y="3166800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8A779418-EA1C-402E-8FE9-04BF21BF128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488725" y="6278999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CB9BD8A-549C-46D6-8DF3-8D5B50A8339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571776" y="3166801"/>
            <a:ext cx="1881224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48639A0C-5FD1-4E6D-AC45-D97BFF48470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571776" y="6278999"/>
            <a:ext cx="1881224" cy="2592197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699859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Ott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968300" y="3166799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968300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3" name="Content Placeholder 16">
            <a:extLst>
              <a:ext uri="{FF2B5EF4-FFF2-40B4-BE49-F238E27FC236}">
                <a16:creationId xmlns:a16="http://schemas.microsoft.com/office/drawing/2014/main" id="{B2917A20-9A14-4A88-B799-05327B9EBDE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529575" y="3166801"/>
            <a:ext cx="1360395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4" name="Content Placeholder 18">
            <a:extLst>
              <a:ext uri="{FF2B5EF4-FFF2-40B4-BE49-F238E27FC236}">
                <a16:creationId xmlns:a16="http://schemas.microsoft.com/office/drawing/2014/main" id="{B3711F40-BEA7-48C1-AEBB-C27EBAB6E411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529575" y="6278999"/>
            <a:ext cx="1360395" cy="2592197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ACBB5A9-99A6-4806-8AFF-8B50DD841B9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92875" y="3166801"/>
            <a:ext cx="1360294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2F627CA-639B-47B1-A5E4-A4CDD045B183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5092875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09252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684F4FD-71A2-45CC-8A6E-49D5A00D18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27A3F2-4381-4C6B-970B-F774BAF519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E1B11E-3EFA-4F7B-9B51-5153243964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B6ED97-6CA2-43D5-84C1-C8E191DA585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5370CC76-BC33-4266-AB4D-7BA76C8F43B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4211087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A8F5DFB3-8199-4CB6-9066-2BB37E4656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B98C9C42-90FD-450B-BFF8-46B74DF189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96082EB3-5080-42D3-A152-5B8B1FC9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D5A722A-DCEE-49E6-BB44-6F3079BE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CE89EFC-8997-4F51-A888-D563A6C36C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08E5ED6-3D56-4788-93B6-332204188D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7657689-90E8-4FD6-8984-F6AB4680D2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F08C7C2-1250-4E95-836F-DF8697DA307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38969060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858000" cy="9906000"/>
          </a:xfrm>
        </p:spPr>
        <p:txBody>
          <a:bodyPr tIns="3600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lyst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2CF0303-FAD9-4C99-AED3-D04BAD578B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BFFBCE6F-028A-4617-B072-71A0FA0A47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
							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9075BC39-D207-4CA1-857E-6EA19E26C9F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DAD6F774-1095-47B8-92F2-C3F93E18A6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4CE8CE-0AFB-48E8-822A-C0D496286A8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74525" y="7321722"/>
            <a:ext cx="579150" cy="154428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113519" indent="0">
              <a:buNone/>
              <a:defRPr sz="100"/>
            </a:lvl2pPr>
            <a:lvl3pPr marL="251817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80083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hvid tekst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858000" cy="9906000"/>
          </a:xfrm>
        </p:spPr>
        <p:txBody>
          <a:bodyPr tIns="3600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mørkt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8A3A365-2E66-4DD0-BBA9-7884F7C6FE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7210D45-E4CC-4EA8-88D2-ED969CF9E4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0877AE-C14F-454F-BCD1-42B3CE1CDE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879B6635-A90F-4078-BB65-2CE867AF7B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245F3C-0AA6-41EC-AEFA-026F6587B0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74525" y="7321722"/>
            <a:ext cx="579150" cy="154428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113519" indent="0">
              <a:buNone/>
              <a:defRPr sz="100"/>
            </a:lvl2pPr>
            <a:lvl3pPr marL="251817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6852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vid tekst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858000" cy="9906000"/>
          </a:xfrm>
        </p:spPr>
        <p:txBody>
          <a:bodyPr tIns="3600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mørkt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8A3A365-2E66-4DD0-BBA9-7884F7C6FE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7210D45-E4CC-4EA8-88D2-ED969CF9E4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0877AE-C14F-454F-BCD1-42B3CE1CDE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879B6635-A90F-4078-BB65-2CE867AF7B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245F3C-0AA6-41EC-AEFA-026F6587B0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74525" y="7321722"/>
            <a:ext cx="577079" cy="1544280"/>
          </a:xfrm>
          <a:custGeom>
            <a:avLst/>
            <a:gdLst>
              <a:gd name="connsiteX0" fmla="*/ 445718 w 1025918"/>
              <a:gd name="connsiteY0" fmla="*/ 980173 h 1069117"/>
              <a:gd name="connsiteX1" fmla="*/ 464702 w 1025918"/>
              <a:gd name="connsiteY1" fmla="*/ 980540 h 1069117"/>
              <a:gd name="connsiteX2" fmla="*/ 509639 w 1025918"/>
              <a:gd name="connsiteY2" fmla="*/ 1035095 h 1069117"/>
              <a:gd name="connsiteX3" fmla="*/ 509414 w 1025918"/>
              <a:gd name="connsiteY3" fmla="*/ 981188 h 1069117"/>
              <a:gd name="connsiteX4" fmla="*/ 530119 w 1025918"/>
              <a:gd name="connsiteY4" fmla="*/ 981527 h 1069117"/>
              <a:gd name="connsiteX5" fmla="*/ 530147 w 1025918"/>
              <a:gd name="connsiteY5" fmla="*/ 1069117 h 1069117"/>
              <a:gd name="connsiteX6" fmla="*/ 509544 w 1025918"/>
              <a:gd name="connsiteY6" fmla="*/ 1069117 h 1069117"/>
              <a:gd name="connsiteX7" fmla="*/ 509527 w 1025918"/>
              <a:gd name="connsiteY7" fmla="*/ 1067846 h 1069117"/>
              <a:gd name="connsiteX8" fmla="*/ 504449 w 1025918"/>
              <a:gd name="connsiteY8" fmla="*/ 1056901 h 1069117"/>
              <a:gd name="connsiteX9" fmla="*/ 465126 w 1025918"/>
              <a:gd name="connsiteY9" fmla="*/ 1008833 h 1069117"/>
              <a:gd name="connsiteX10" fmla="*/ 463748 w 1025918"/>
              <a:gd name="connsiteY10" fmla="*/ 1069117 h 1069117"/>
              <a:gd name="connsiteX11" fmla="*/ 451642 w 1025918"/>
              <a:gd name="connsiteY11" fmla="*/ 1069117 h 1069117"/>
              <a:gd name="connsiteX12" fmla="*/ 442812 w 1025918"/>
              <a:gd name="connsiteY12" fmla="*/ 1068974 h 1069117"/>
              <a:gd name="connsiteX13" fmla="*/ 660021 w 1025918"/>
              <a:gd name="connsiteY13" fmla="*/ 951513 h 1069117"/>
              <a:gd name="connsiteX14" fmla="*/ 686537 w 1025918"/>
              <a:gd name="connsiteY14" fmla="*/ 1036280 h 1069117"/>
              <a:gd name="connsiteX15" fmla="*/ 665973 w 1025918"/>
              <a:gd name="connsiteY15" fmla="*/ 1042345 h 1069117"/>
              <a:gd name="connsiteX16" fmla="*/ 655112 w 1025918"/>
              <a:gd name="connsiteY16" fmla="*/ 1007028 h 1069117"/>
              <a:gd name="connsiteX17" fmla="*/ 616043 w 1025918"/>
              <a:gd name="connsiteY17" fmla="*/ 1018509 h 1069117"/>
              <a:gd name="connsiteX18" fmla="*/ 626086 w 1025918"/>
              <a:gd name="connsiteY18" fmla="*/ 1054052 h 1069117"/>
              <a:gd name="connsiteX19" fmla="*/ 605408 w 1025918"/>
              <a:gd name="connsiteY19" fmla="*/ 1060145 h 1069117"/>
              <a:gd name="connsiteX20" fmla="*/ 581713 w 1025918"/>
              <a:gd name="connsiteY20" fmla="*/ 974559 h 1069117"/>
              <a:gd name="connsiteX21" fmla="*/ 601939 w 1025918"/>
              <a:gd name="connsiteY21" fmla="*/ 968607 h 1069117"/>
              <a:gd name="connsiteX22" fmla="*/ 611304 w 1025918"/>
              <a:gd name="connsiteY22" fmla="*/ 1001668 h 1069117"/>
              <a:gd name="connsiteX23" fmla="*/ 650006 w 1025918"/>
              <a:gd name="connsiteY23" fmla="*/ 990300 h 1069117"/>
              <a:gd name="connsiteX24" fmla="*/ 639908 w 1025918"/>
              <a:gd name="connsiteY24" fmla="*/ 957437 h 1069117"/>
              <a:gd name="connsiteX25" fmla="*/ 330880 w 1025918"/>
              <a:gd name="connsiteY25" fmla="*/ 950864 h 1069117"/>
              <a:gd name="connsiteX26" fmla="*/ 394886 w 1025918"/>
              <a:gd name="connsiteY26" fmla="*/ 971005 h 1069117"/>
              <a:gd name="connsiteX27" fmla="*/ 389610 w 1025918"/>
              <a:gd name="connsiteY27" fmla="*/ 987818 h 1069117"/>
              <a:gd name="connsiteX28" fmla="*/ 345802 w 1025918"/>
              <a:gd name="connsiteY28" fmla="*/ 974023 h 1069117"/>
              <a:gd name="connsiteX29" fmla="*/ 340640 w 1025918"/>
              <a:gd name="connsiteY29" fmla="*/ 990469 h 1069117"/>
              <a:gd name="connsiteX30" fmla="*/ 377171 w 1025918"/>
              <a:gd name="connsiteY30" fmla="*/ 1001978 h 1069117"/>
              <a:gd name="connsiteX31" fmla="*/ 371895 w 1025918"/>
              <a:gd name="connsiteY31" fmla="*/ 1018791 h 1069117"/>
              <a:gd name="connsiteX32" fmla="*/ 335337 w 1025918"/>
              <a:gd name="connsiteY32" fmla="*/ 1007310 h 1069117"/>
              <a:gd name="connsiteX33" fmla="*/ 329752 w 1025918"/>
              <a:gd name="connsiteY33" fmla="*/ 1025081 h 1069117"/>
              <a:gd name="connsiteX34" fmla="*/ 373560 w 1025918"/>
              <a:gd name="connsiteY34" fmla="*/ 1038875 h 1069117"/>
              <a:gd name="connsiteX35" fmla="*/ 368257 w 1025918"/>
              <a:gd name="connsiteY35" fmla="*/ 1055716 h 1069117"/>
              <a:gd name="connsiteX36" fmla="*/ 304251 w 1025918"/>
              <a:gd name="connsiteY36" fmla="*/ 1035575 h 1069117"/>
              <a:gd name="connsiteX37" fmla="*/ 215252 w 1025918"/>
              <a:gd name="connsiteY37" fmla="*/ 947959 h 1069117"/>
              <a:gd name="connsiteX38" fmla="*/ 203235 w 1025918"/>
              <a:gd name="connsiteY38" fmla="*/ 965561 h 1069117"/>
              <a:gd name="connsiteX39" fmla="*/ 219145 w 1025918"/>
              <a:gd name="connsiteY39" fmla="*/ 976421 h 1069117"/>
              <a:gd name="connsiteX40" fmla="*/ 236719 w 1025918"/>
              <a:gd name="connsiteY40" fmla="*/ 975208 h 1069117"/>
              <a:gd name="connsiteX41" fmla="*/ 231162 w 1025918"/>
              <a:gd name="connsiteY41" fmla="*/ 958819 h 1069117"/>
              <a:gd name="connsiteX42" fmla="*/ 743180 w 1025918"/>
              <a:gd name="connsiteY42" fmla="*/ 930779 h 1069117"/>
              <a:gd name="connsiteX43" fmla="*/ 748455 w 1025918"/>
              <a:gd name="connsiteY43" fmla="*/ 966125 h 1069117"/>
              <a:gd name="connsiteX44" fmla="*/ 772884 w 1025918"/>
              <a:gd name="connsiteY44" fmla="*/ 950892 h 1069117"/>
              <a:gd name="connsiteX45" fmla="*/ 235252 w 1025918"/>
              <a:gd name="connsiteY45" fmla="*/ 918593 h 1069117"/>
              <a:gd name="connsiteX46" fmla="*/ 224025 w 1025918"/>
              <a:gd name="connsiteY46" fmla="*/ 935067 h 1069117"/>
              <a:gd name="connsiteX47" fmla="*/ 235449 w 1025918"/>
              <a:gd name="connsiteY47" fmla="*/ 942853 h 1069117"/>
              <a:gd name="connsiteX48" fmla="*/ 252318 w 1025918"/>
              <a:gd name="connsiteY48" fmla="*/ 941753 h 1069117"/>
              <a:gd name="connsiteX49" fmla="*/ 246676 w 1025918"/>
              <a:gd name="connsiteY49" fmla="*/ 926379 h 1069117"/>
              <a:gd name="connsiteX50" fmla="*/ 741911 w 1025918"/>
              <a:gd name="connsiteY50" fmla="*/ 907225 h 1069117"/>
              <a:gd name="connsiteX51" fmla="*/ 823181 w 1025918"/>
              <a:gd name="connsiteY51" fmla="*/ 959467 h 1069117"/>
              <a:gd name="connsiteX52" fmla="*/ 805240 w 1025918"/>
              <a:gd name="connsiteY52" fmla="*/ 972782 h 1069117"/>
              <a:gd name="connsiteX53" fmla="*/ 788907 w 1025918"/>
              <a:gd name="connsiteY53" fmla="*/ 961725 h 1069117"/>
              <a:gd name="connsiteX54" fmla="*/ 751305 w 1025918"/>
              <a:gd name="connsiteY54" fmla="*/ 985166 h 1069117"/>
              <a:gd name="connsiteX55" fmla="*/ 754238 w 1025918"/>
              <a:gd name="connsiteY55" fmla="*/ 1004884 h 1069117"/>
              <a:gd name="connsiteX56" fmla="*/ 735113 w 1025918"/>
              <a:gd name="connsiteY56" fmla="*/ 1014898 h 1069117"/>
              <a:gd name="connsiteX57" fmla="*/ 723011 w 1025918"/>
              <a:gd name="connsiteY57" fmla="*/ 919129 h 1069117"/>
              <a:gd name="connsiteX58" fmla="*/ 226761 w 1025918"/>
              <a:gd name="connsiteY58" fmla="*/ 893459 h 1069117"/>
              <a:gd name="connsiteX59" fmla="*/ 255788 w 1025918"/>
              <a:gd name="connsiteY59" fmla="*/ 913261 h 1069117"/>
              <a:gd name="connsiteX60" fmla="*/ 271359 w 1025918"/>
              <a:gd name="connsiteY60" fmla="*/ 951202 h 1069117"/>
              <a:gd name="connsiteX61" fmla="*/ 250992 w 1025918"/>
              <a:gd name="connsiteY61" fmla="*/ 959891 h 1069117"/>
              <a:gd name="connsiteX62" fmla="*/ 253672 w 1025918"/>
              <a:gd name="connsiteY62" fmla="*/ 987676 h 1069117"/>
              <a:gd name="connsiteX63" fmla="*/ 210231 w 1025918"/>
              <a:gd name="connsiteY63" fmla="*/ 989679 h 1069117"/>
              <a:gd name="connsiteX64" fmla="*/ 176690 w 1025918"/>
              <a:gd name="connsiteY64" fmla="*/ 966802 h 1069117"/>
              <a:gd name="connsiteX65" fmla="*/ 154377 w 1025918"/>
              <a:gd name="connsiteY65" fmla="*/ 860426 h 1069117"/>
              <a:gd name="connsiteX66" fmla="*/ 98467 w 1025918"/>
              <a:gd name="connsiteY66" fmla="*/ 866181 h 1069117"/>
              <a:gd name="connsiteX67" fmla="*/ 100639 w 1025918"/>
              <a:gd name="connsiteY67" fmla="*/ 871343 h 1069117"/>
              <a:gd name="connsiteX68" fmla="*/ 139398 w 1025918"/>
              <a:gd name="connsiteY68" fmla="*/ 882627 h 1069117"/>
              <a:gd name="connsiteX69" fmla="*/ 154377 w 1025918"/>
              <a:gd name="connsiteY69" fmla="*/ 860426 h 1069117"/>
              <a:gd name="connsiteX70" fmla="*/ 134190 w 1025918"/>
              <a:gd name="connsiteY70" fmla="*/ 830197 h 1069117"/>
              <a:gd name="connsiteX71" fmla="*/ 112233 w 1025918"/>
              <a:gd name="connsiteY71" fmla="*/ 832556 h 1069117"/>
              <a:gd name="connsiteX72" fmla="*/ 97311 w 1025918"/>
              <a:gd name="connsiteY72" fmla="*/ 854390 h 1069117"/>
              <a:gd name="connsiteX73" fmla="*/ 153023 w 1025918"/>
              <a:gd name="connsiteY73" fmla="*/ 848607 h 1069117"/>
              <a:gd name="connsiteX74" fmla="*/ 151048 w 1025918"/>
              <a:gd name="connsiteY74" fmla="*/ 843980 h 1069117"/>
              <a:gd name="connsiteX75" fmla="*/ 134190 w 1025918"/>
              <a:gd name="connsiteY75" fmla="*/ 830197 h 1069117"/>
              <a:gd name="connsiteX76" fmla="*/ 495084 w 1025918"/>
              <a:gd name="connsiteY76" fmla="*/ 812076 h 1069117"/>
              <a:gd name="connsiteX77" fmla="*/ 584844 w 1025918"/>
              <a:gd name="connsiteY77" fmla="*/ 836562 h 1069117"/>
              <a:gd name="connsiteX78" fmla="*/ 495084 w 1025918"/>
              <a:gd name="connsiteY78" fmla="*/ 849425 h 1069117"/>
              <a:gd name="connsiteX79" fmla="*/ 405323 w 1025918"/>
              <a:gd name="connsiteY79" fmla="*/ 836562 h 1069117"/>
              <a:gd name="connsiteX80" fmla="*/ 495084 w 1025918"/>
              <a:gd name="connsiteY80" fmla="*/ 812076 h 1069117"/>
              <a:gd name="connsiteX81" fmla="*/ 121238 w 1025918"/>
              <a:gd name="connsiteY81" fmla="*/ 808619 h 1069117"/>
              <a:gd name="connsiteX82" fmla="*/ 168086 w 1025918"/>
              <a:gd name="connsiteY82" fmla="*/ 834756 h 1069117"/>
              <a:gd name="connsiteX83" fmla="*/ 172769 w 1025918"/>
              <a:gd name="connsiteY83" fmla="*/ 846576 h 1069117"/>
              <a:gd name="connsiteX84" fmla="*/ 185209 w 1025918"/>
              <a:gd name="connsiteY84" fmla="*/ 845278 h 1069117"/>
              <a:gd name="connsiteX85" fmla="*/ 186479 w 1025918"/>
              <a:gd name="connsiteY85" fmla="*/ 857126 h 1069117"/>
              <a:gd name="connsiteX86" fmla="*/ 174377 w 1025918"/>
              <a:gd name="connsiteY86" fmla="*/ 858395 h 1069117"/>
              <a:gd name="connsiteX87" fmla="*/ 149299 w 1025918"/>
              <a:gd name="connsiteY87" fmla="*/ 900962 h 1069117"/>
              <a:gd name="connsiteX88" fmla="*/ 83573 w 1025918"/>
              <a:gd name="connsiteY88" fmla="*/ 880596 h 1069117"/>
              <a:gd name="connsiteX89" fmla="*/ 78777 w 1025918"/>
              <a:gd name="connsiteY89" fmla="*/ 868240 h 1069117"/>
              <a:gd name="connsiteX90" fmla="*/ 66168 w 1025918"/>
              <a:gd name="connsiteY90" fmla="*/ 869538 h 1069117"/>
              <a:gd name="connsiteX91" fmla="*/ 64532 w 1025918"/>
              <a:gd name="connsiteY91" fmla="*/ 857831 h 1069117"/>
              <a:gd name="connsiteX92" fmla="*/ 77282 w 1025918"/>
              <a:gd name="connsiteY92" fmla="*/ 856505 h 1069117"/>
              <a:gd name="connsiteX93" fmla="*/ 102360 w 1025918"/>
              <a:gd name="connsiteY93" fmla="*/ 814418 h 1069117"/>
              <a:gd name="connsiteX94" fmla="*/ 121238 w 1025918"/>
              <a:gd name="connsiteY94" fmla="*/ 808619 h 1069117"/>
              <a:gd name="connsiteX95" fmla="*/ 852320 w 1025918"/>
              <a:gd name="connsiteY95" fmla="*/ 803360 h 1069117"/>
              <a:gd name="connsiteX96" fmla="*/ 893167 w 1025918"/>
              <a:gd name="connsiteY96" fmla="*/ 894615 h 1069117"/>
              <a:gd name="connsiteX97" fmla="*/ 877850 w 1025918"/>
              <a:gd name="connsiteY97" fmla="*/ 910864 h 1069117"/>
              <a:gd name="connsiteX98" fmla="*/ 784422 w 1025918"/>
              <a:gd name="connsiteY98" fmla="*/ 875405 h 1069117"/>
              <a:gd name="connsiteX99" fmla="*/ 801488 w 1025918"/>
              <a:gd name="connsiteY99" fmla="*/ 860116 h 1069117"/>
              <a:gd name="connsiteX100" fmla="*/ 867440 w 1025918"/>
              <a:gd name="connsiteY100" fmla="*/ 885702 h 1069117"/>
              <a:gd name="connsiteX101" fmla="*/ 838301 w 1025918"/>
              <a:gd name="connsiteY101" fmla="*/ 821075 h 1069117"/>
              <a:gd name="connsiteX102" fmla="*/ 495055 w 1025918"/>
              <a:gd name="connsiteY102" fmla="*/ 739185 h 1069117"/>
              <a:gd name="connsiteX103" fmla="*/ 559851 w 1025918"/>
              <a:gd name="connsiteY103" fmla="*/ 758395 h 1069117"/>
              <a:gd name="connsiteX104" fmla="*/ 611502 w 1025918"/>
              <a:gd name="connsiteY104" fmla="*/ 771597 h 1069117"/>
              <a:gd name="connsiteX105" fmla="*/ 663293 w 1025918"/>
              <a:gd name="connsiteY105" fmla="*/ 759128 h 1069117"/>
              <a:gd name="connsiteX106" fmla="*/ 733025 w 1025918"/>
              <a:gd name="connsiteY106" fmla="*/ 740624 h 1069117"/>
              <a:gd name="connsiteX107" fmla="*/ 610599 w 1025918"/>
              <a:gd name="connsiteY107" fmla="*/ 805955 h 1069117"/>
              <a:gd name="connsiteX108" fmla="*/ 546367 w 1025918"/>
              <a:gd name="connsiteY108" fmla="*/ 791117 h 1069117"/>
              <a:gd name="connsiteX109" fmla="*/ 495055 w 1025918"/>
              <a:gd name="connsiteY109" fmla="*/ 774530 h 1069117"/>
              <a:gd name="connsiteX110" fmla="*/ 443743 w 1025918"/>
              <a:gd name="connsiteY110" fmla="*/ 791117 h 1069117"/>
              <a:gd name="connsiteX111" fmla="*/ 379512 w 1025918"/>
              <a:gd name="connsiteY111" fmla="*/ 805955 h 1069117"/>
              <a:gd name="connsiteX112" fmla="*/ 257085 w 1025918"/>
              <a:gd name="connsiteY112" fmla="*/ 740624 h 1069117"/>
              <a:gd name="connsiteX113" fmla="*/ 326818 w 1025918"/>
              <a:gd name="connsiteY113" fmla="*/ 759128 h 1069117"/>
              <a:gd name="connsiteX114" fmla="*/ 378609 w 1025918"/>
              <a:gd name="connsiteY114" fmla="*/ 771597 h 1069117"/>
              <a:gd name="connsiteX115" fmla="*/ 430259 w 1025918"/>
              <a:gd name="connsiteY115" fmla="*/ 758395 h 1069117"/>
              <a:gd name="connsiteX116" fmla="*/ 495055 w 1025918"/>
              <a:gd name="connsiteY116" fmla="*/ 739185 h 1069117"/>
              <a:gd name="connsiteX117" fmla="*/ 911192 w 1025918"/>
              <a:gd name="connsiteY117" fmla="*/ 698028 h 1069117"/>
              <a:gd name="connsiteX118" fmla="*/ 991136 w 1025918"/>
              <a:gd name="connsiteY118" fmla="*/ 736674 h 1069117"/>
              <a:gd name="connsiteX119" fmla="*/ 981884 w 1025918"/>
              <a:gd name="connsiteY119" fmla="*/ 755066 h 1069117"/>
              <a:gd name="connsiteX120" fmla="*/ 979937 w 1025918"/>
              <a:gd name="connsiteY120" fmla="*/ 754136 h 1069117"/>
              <a:gd name="connsiteX121" fmla="*/ 967892 w 1025918"/>
              <a:gd name="connsiteY121" fmla="*/ 753938 h 1069117"/>
              <a:gd name="connsiteX122" fmla="*/ 907497 w 1025918"/>
              <a:gd name="connsiteY122" fmla="*/ 768381 h 1069117"/>
              <a:gd name="connsiteX123" fmla="*/ 961348 w 1025918"/>
              <a:gd name="connsiteY123" fmla="*/ 795969 h 1069117"/>
              <a:gd name="connsiteX124" fmla="*/ 951926 w 1025918"/>
              <a:gd name="connsiteY124" fmla="*/ 814672 h 1069117"/>
              <a:gd name="connsiteX125" fmla="*/ 873167 w 1025918"/>
              <a:gd name="connsiteY125" fmla="*/ 773402 h 1069117"/>
              <a:gd name="connsiteX126" fmla="*/ 881771 w 1025918"/>
              <a:gd name="connsiteY126" fmla="*/ 756449 h 1069117"/>
              <a:gd name="connsiteX127" fmla="*/ 950459 w 1025918"/>
              <a:gd name="connsiteY127" fmla="*/ 739777 h 1069117"/>
              <a:gd name="connsiteX128" fmla="*/ 901855 w 1025918"/>
              <a:gd name="connsiteY128" fmla="*/ 716505 h 1069117"/>
              <a:gd name="connsiteX129" fmla="*/ 79059 w 1025918"/>
              <a:gd name="connsiteY129" fmla="*/ 698028 h 1069117"/>
              <a:gd name="connsiteX130" fmla="*/ 88256 w 1025918"/>
              <a:gd name="connsiteY130" fmla="*/ 717097 h 1069117"/>
              <a:gd name="connsiteX131" fmla="*/ 57395 w 1025918"/>
              <a:gd name="connsiteY131" fmla="*/ 731963 h 1069117"/>
              <a:gd name="connsiteX132" fmla="*/ 102529 w 1025918"/>
              <a:gd name="connsiteY132" fmla="*/ 746688 h 1069117"/>
              <a:gd name="connsiteX133" fmla="*/ 112289 w 1025918"/>
              <a:gd name="connsiteY133" fmla="*/ 766914 h 1069117"/>
              <a:gd name="connsiteX134" fmla="*/ 59285 w 1025918"/>
              <a:gd name="connsiteY134" fmla="*/ 751907 h 1069117"/>
              <a:gd name="connsiteX135" fmla="*/ 34179 w 1025918"/>
              <a:gd name="connsiteY135" fmla="*/ 809368 h 1069117"/>
              <a:gd name="connsiteX136" fmla="*/ 22726 w 1025918"/>
              <a:gd name="connsiteY136" fmla="*/ 785617 h 1069117"/>
              <a:gd name="connsiteX137" fmla="*/ 43601 w 1025918"/>
              <a:gd name="connsiteY137" fmla="*/ 738649 h 1069117"/>
              <a:gd name="connsiteX138" fmla="*/ 8283 w 1025918"/>
              <a:gd name="connsiteY138" fmla="*/ 755687 h 1069117"/>
              <a:gd name="connsiteX139" fmla="*/ 0 w 1025918"/>
              <a:gd name="connsiteY139" fmla="*/ 738563 h 1069117"/>
              <a:gd name="connsiteX140" fmla="*/ 0 w 1025918"/>
              <a:gd name="connsiteY140" fmla="*/ 736164 h 1069117"/>
              <a:gd name="connsiteX141" fmla="*/ 258750 w 1025918"/>
              <a:gd name="connsiteY141" fmla="*/ 664995 h 1069117"/>
              <a:gd name="connsiteX142" fmla="*/ 326000 w 1025918"/>
              <a:gd name="connsiteY142" fmla="*/ 686801 h 1069117"/>
              <a:gd name="connsiteX143" fmla="*/ 377142 w 1025918"/>
              <a:gd name="connsiteY143" fmla="*/ 701977 h 1069117"/>
              <a:gd name="connsiteX144" fmla="*/ 428313 w 1025918"/>
              <a:gd name="connsiteY144" fmla="*/ 686801 h 1069117"/>
              <a:gd name="connsiteX145" fmla="*/ 495084 w 1025918"/>
              <a:gd name="connsiteY145" fmla="*/ 668268 h 1069117"/>
              <a:gd name="connsiteX146" fmla="*/ 561854 w 1025918"/>
              <a:gd name="connsiteY146" fmla="*/ 686801 h 1069117"/>
              <a:gd name="connsiteX147" fmla="*/ 613025 w 1025918"/>
              <a:gd name="connsiteY147" fmla="*/ 701977 h 1069117"/>
              <a:gd name="connsiteX148" fmla="*/ 664167 w 1025918"/>
              <a:gd name="connsiteY148" fmla="*/ 686801 h 1069117"/>
              <a:gd name="connsiteX149" fmla="*/ 731417 w 1025918"/>
              <a:gd name="connsiteY149" fmla="*/ 664995 h 1069117"/>
              <a:gd name="connsiteX150" fmla="*/ 778413 w 1025918"/>
              <a:gd name="connsiteY150" fmla="*/ 671737 h 1069117"/>
              <a:gd name="connsiteX151" fmla="*/ 760049 w 1025918"/>
              <a:gd name="connsiteY151" fmla="*/ 703698 h 1069117"/>
              <a:gd name="connsiteX152" fmla="*/ 731445 w 1025918"/>
              <a:gd name="connsiteY152" fmla="*/ 700934 h 1069117"/>
              <a:gd name="connsiteX153" fmla="*/ 678610 w 1025918"/>
              <a:gd name="connsiteY153" fmla="*/ 716082 h 1069117"/>
              <a:gd name="connsiteX154" fmla="*/ 616043 w 1025918"/>
              <a:gd name="connsiteY154" fmla="*/ 736759 h 1069117"/>
              <a:gd name="connsiteX155" fmla="*/ 548060 w 1025918"/>
              <a:gd name="connsiteY155" fmla="*/ 717097 h 1069117"/>
              <a:gd name="connsiteX156" fmla="*/ 495084 w 1025918"/>
              <a:gd name="connsiteY156" fmla="*/ 702739 h 1069117"/>
              <a:gd name="connsiteX157" fmla="*/ 442107 w 1025918"/>
              <a:gd name="connsiteY157" fmla="*/ 717097 h 1069117"/>
              <a:gd name="connsiteX158" fmla="*/ 374124 w 1025918"/>
              <a:gd name="connsiteY158" fmla="*/ 736759 h 1069117"/>
              <a:gd name="connsiteX159" fmla="*/ 311557 w 1025918"/>
              <a:gd name="connsiteY159" fmla="*/ 716082 h 1069117"/>
              <a:gd name="connsiteX160" fmla="*/ 258721 w 1025918"/>
              <a:gd name="connsiteY160" fmla="*/ 700934 h 1069117"/>
              <a:gd name="connsiteX161" fmla="*/ 230118 w 1025918"/>
              <a:gd name="connsiteY161" fmla="*/ 703698 h 1069117"/>
              <a:gd name="connsiteX162" fmla="*/ 211754 w 1025918"/>
              <a:gd name="connsiteY162" fmla="*/ 671737 h 1069117"/>
              <a:gd name="connsiteX163" fmla="*/ 258750 w 1025918"/>
              <a:gd name="connsiteY163" fmla="*/ 664995 h 1069117"/>
              <a:gd name="connsiteX164" fmla="*/ 949867 w 1025918"/>
              <a:gd name="connsiteY164" fmla="*/ 589283 h 1069117"/>
              <a:gd name="connsiteX165" fmla="*/ 959317 w 1025918"/>
              <a:gd name="connsiteY165" fmla="*/ 606265 h 1069117"/>
              <a:gd name="connsiteX166" fmla="*/ 946482 w 1025918"/>
              <a:gd name="connsiteY166" fmla="*/ 624685 h 1069117"/>
              <a:gd name="connsiteX167" fmla="*/ 951841 w 1025918"/>
              <a:gd name="connsiteY167" fmla="*/ 639467 h 1069117"/>
              <a:gd name="connsiteX168" fmla="*/ 966228 w 1025918"/>
              <a:gd name="connsiteY168" fmla="*/ 624826 h 1069117"/>
              <a:gd name="connsiteX169" fmla="*/ 1001404 w 1025918"/>
              <a:gd name="connsiteY169" fmla="*/ 597548 h 1069117"/>
              <a:gd name="connsiteX170" fmla="*/ 1023435 w 1025918"/>
              <a:gd name="connsiteY170" fmla="*/ 638508 h 1069117"/>
              <a:gd name="connsiteX171" fmla="*/ 998753 w 1025918"/>
              <a:gd name="connsiteY171" fmla="*/ 673317 h 1069117"/>
              <a:gd name="connsiteX172" fmla="*/ 988879 w 1025918"/>
              <a:gd name="connsiteY172" fmla="*/ 655856 h 1069117"/>
              <a:gd name="connsiteX173" fmla="*/ 1006059 w 1025918"/>
              <a:gd name="connsiteY173" fmla="*/ 634417 h 1069117"/>
              <a:gd name="connsiteX174" fmla="*/ 999091 w 1025918"/>
              <a:gd name="connsiteY174" fmla="*/ 618028 h 1069117"/>
              <a:gd name="connsiteX175" fmla="*/ 983548 w 1025918"/>
              <a:gd name="connsiteY175" fmla="*/ 633543 h 1069117"/>
              <a:gd name="connsiteX176" fmla="*/ 949387 w 1025918"/>
              <a:gd name="connsiteY176" fmla="*/ 659805 h 1069117"/>
              <a:gd name="connsiteX177" fmla="*/ 929302 w 1025918"/>
              <a:gd name="connsiteY177" fmla="*/ 620651 h 1069117"/>
              <a:gd name="connsiteX178" fmla="*/ 949867 w 1025918"/>
              <a:gd name="connsiteY178" fmla="*/ 589283 h 1069117"/>
              <a:gd name="connsiteX179" fmla="*/ 424195 w 1025918"/>
              <a:gd name="connsiteY179" fmla="*/ 455094 h 1069117"/>
              <a:gd name="connsiteX180" fmla="*/ 565972 w 1025918"/>
              <a:gd name="connsiteY180" fmla="*/ 455094 h 1069117"/>
              <a:gd name="connsiteX181" fmla="*/ 565916 w 1025918"/>
              <a:gd name="connsiteY181" fmla="*/ 476504 h 1069117"/>
              <a:gd name="connsiteX182" fmla="*/ 557087 w 1025918"/>
              <a:gd name="connsiteY182" fmla="*/ 490242 h 1069117"/>
              <a:gd name="connsiteX183" fmla="*/ 569442 w 1025918"/>
              <a:gd name="connsiteY183" fmla="*/ 643867 h 1069117"/>
              <a:gd name="connsiteX184" fmla="*/ 520077 w 1025918"/>
              <a:gd name="connsiteY184" fmla="*/ 643867 h 1069117"/>
              <a:gd name="connsiteX185" fmla="*/ 516353 w 1025918"/>
              <a:gd name="connsiteY185" fmla="*/ 590552 h 1069117"/>
              <a:gd name="connsiteX186" fmla="*/ 495055 w 1025918"/>
              <a:gd name="connsiteY186" fmla="*/ 569226 h 1069117"/>
              <a:gd name="connsiteX187" fmla="*/ 473758 w 1025918"/>
              <a:gd name="connsiteY187" fmla="*/ 590552 h 1069117"/>
              <a:gd name="connsiteX188" fmla="*/ 470034 w 1025918"/>
              <a:gd name="connsiteY188" fmla="*/ 643867 h 1069117"/>
              <a:gd name="connsiteX189" fmla="*/ 420669 w 1025918"/>
              <a:gd name="connsiteY189" fmla="*/ 643867 h 1069117"/>
              <a:gd name="connsiteX190" fmla="*/ 433024 w 1025918"/>
              <a:gd name="connsiteY190" fmla="*/ 490242 h 1069117"/>
              <a:gd name="connsiteX191" fmla="*/ 424195 w 1025918"/>
              <a:gd name="connsiteY191" fmla="*/ 476504 h 1069117"/>
              <a:gd name="connsiteX192" fmla="*/ 624534 w 1025918"/>
              <a:gd name="connsiteY192" fmla="*/ 425136 h 1069117"/>
              <a:gd name="connsiteX193" fmla="*/ 639992 w 1025918"/>
              <a:gd name="connsiteY193" fmla="*/ 425136 h 1069117"/>
              <a:gd name="connsiteX194" fmla="*/ 641995 w 1025918"/>
              <a:gd name="connsiteY194" fmla="*/ 441186 h 1069117"/>
              <a:gd name="connsiteX195" fmla="*/ 656946 w 1025918"/>
              <a:gd name="connsiteY195" fmla="*/ 441186 h 1069117"/>
              <a:gd name="connsiteX196" fmla="*/ 659146 w 1025918"/>
              <a:gd name="connsiteY196" fmla="*/ 425136 h 1069117"/>
              <a:gd name="connsiteX197" fmla="*/ 667694 w 1025918"/>
              <a:gd name="connsiteY197" fmla="*/ 425136 h 1069117"/>
              <a:gd name="connsiteX198" fmla="*/ 676213 w 1025918"/>
              <a:gd name="connsiteY198" fmla="*/ 425136 h 1069117"/>
              <a:gd name="connsiteX199" fmla="*/ 678413 w 1025918"/>
              <a:gd name="connsiteY199" fmla="*/ 441186 h 1069117"/>
              <a:gd name="connsiteX200" fmla="*/ 693363 w 1025918"/>
              <a:gd name="connsiteY200" fmla="*/ 441186 h 1069117"/>
              <a:gd name="connsiteX201" fmla="*/ 695366 w 1025918"/>
              <a:gd name="connsiteY201" fmla="*/ 425136 h 1069117"/>
              <a:gd name="connsiteX202" fmla="*/ 710825 w 1025918"/>
              <a:gd name="connsiteY202" fmla="*/ 425136 h 1069117"/>
              <a:gd name="connsiteX203" fmla="*/ 708709 w 1025918"/>
              <a:gd name="connsiteY203" fmla="*/ 447787 h 1069117"/>
              <a:gd name="connsiteX204" fmla="*/ 698131 w 1025918"/>
              <a:gd name="connsiteY204" fmla="*/ 456363 h 1069117"/>
              <a:gd name="connsiteX205" fmla="*/ 698723 w 1025918"/>
              <a:gd name="connsiteY205" fmla="*/ 467364 h 1069117"/>
              <a:gd name="connsiteX206" fmla="*/ 698808 w 1025918"/>
              <a:gd name="connsiteY206" fmla="*/ 467364 h 1069117"/>
              <a:gd name="connsiteX207" fmla="*/ 709781 w 1025918"/>
              <a:gd name="connsiteY207" fmla="*/ 481074 h 1069117"/>
              <a:gd name="connsiteX208" fmla="*/ 709781 w 1025918"/>
              <a:gd name="connsiteY208" fmla="*/ 493683 h 1069117"/>
              <a:gd name="connsiteX209" fmla="*/ 701234 w 1025918"/>
              <a:gd name="connsiteY209" fmla="*/ 493683 h 1069117"/>
              <a:gd name="connsiteX210" fmla="*/ 722786 w 1025918"/>
              <a:gd name="connsiteY210" fmla="*/ 643895 h 1069117"/>
              <a:gd name="connsiteX211" fmla="*/ 667694 w 1025918"/>
              <a:gd name="connsiteY211" fmla="*/ 643895 h 1069117"/>
              <a:gd name="connsiteX212" fmla="*/ 612602 w 1025918"/>
              <a:gd name="connsiteY212" fmla="*/ 643895 h 1069117"/>
              <a:gd name="connsiteX213" fmla="*/ 634097 w 1025918"/>
              <a:gd name="connsiteY213" fmla="*/ 493683 h 1069117"/>
              <a:gd name="connsiteX214" fmla="*/ 625549 w 1025918"/>
              <a:gd name="connsiteY214" fmla="*/ 493683 h 1069117"/>
              <a:gd name="connsiteX215" fmla="*/ 625549 w 1025918"/>
              <a:gd name="connsiteY215" fmla="*/ 481074 h 1069117"/>
              <a:gd name="connsiteX216" fmla="*/ 636551 w 1025918"/>
              <a:gd name="connsiteY216" fmla="*/ 467364 h 1069117"/>
              <a:gd name="connsiteX217" fmla="*/ 636607 w 1025918"/>
              <a:gd name="connsiteY217" fmla="*/ 467364 h 1069117"/>
              <a:gd name="connsiteX218" fmla="*/ 637228 w 1025918"/>
              <a:gd name="connsiteY218" fmla="*/ 456363 h 1069117"/>
              <a:gd name="connsiteX219" fmla="*/ 626650 w 1025918"/>
              <a:gd name="connsiteY219" fmla="*/ 447787 h 1069117"/>
              <a:gd name="connsiteX220" fmla="*/ 279370 w 1025918"/>
              <a:gd name="connsiteY220" fmla="*/ 425136 h 1069117"/>
              <a:gd name="connsiteX221" fmla="*/ 294829 w 1025918"/>
              <a:gd name="connsiteY221" fmla="*/ 425136 h 1069117"/>
              <a:gd name="connsiteX222" fmla="*/ 296832 w 1025918"/>
              <a:gd name="connsiteY222" fmla="*/ 441186 h 1069117"/>
              <a:gd name="connsiteX223" fmla="*/ 311782 w 1025918"/>
              <a:gd name="connsiteY223" fmla="*/ 441186 h 1069117"/>
              <a:gd name="connsiteX224" fmla="*/ 313983 w 1025918"/>
              <a:gd name="connsiteY224" fmla="*/ 425136 h 1069117"/>
              <a:gd name="connsiteX225" fmla="*/ 322502 w 1025918"/>
              <a:gd name="connsiteY225" fmla="*/ 425136 h 1069117"/>
              <a:gd name="connsiteX226" fmla="*/ 331049 w 1025918"/>
              <a:gd name="connsiteY226" fmla="*/ 425136 h 1069117"/>
              <a:gd name="connsiteX227" fmla="*/ 333249 w 1025918"/>
              <a:gd name="connsiteY227" fmla="*/ 441186 h 1069117"/>
              <a:gd name="connsiteX228" fmla="*/ 348200 w 1025918"/>
              <a:gd name="connsiteY228" fmla="*/ 441186 h 1069117"/>
              <a:gd name="connsiteX229" fmla="*/ 350203 w 1025918"/>
              <a:gd name="connsiteY229" fmla="*/ 425136 h 1069117"/>
              <a:gd name="connsiteX230" fmla="*/ 365661 w 1025918"/>
              <a:gd name="connsiteY230" fmla="*/ 425136 h 1069117"/>
              <a:gd name="connsiteX231" fmla="*/ 363546 w 1025918"/>
              <a:gd name="connsiteY231" fmla="*/ 447787 h 1069117"/>
              <a:gd name="connsiteX232" fmla="*/ 352967 w 1025918"/>
              <a:gd name="connsiteY232" fmla="*/ 456363 h 1069117"/>
              <a:gd name="connsiteX233" fmla="*/ 353588 w 1025918"/>
              <a:gd name="connsiteY233" fmla="*/ 467364 h 1069117"/>
              <a:gd name="connsiteX234" fmla="*/ 353644 w 1025918"/>
              <a:gd name="connsiteY234" fmla="*/ 467364 h 1069117"/>
              <a:gd name="connsiteX235" fmla="*/ 364646 w 1025918"/>
              <a:gd name="connsiteY235" fmla="*/ 481074 h 1069117"/>
              <a:gd name="connsiteX236" fmla="*/ 364646 w 1025918"/>
              <a:gd name="connsiteY236" fmla="*/ 493683 h 1069117"/>
              <a:gd name="connsiteX237" fmla="*/ 356098 w 1025918"/>
              <a:gd name="connsiteY237" fmla="*/ 493683 h 1069117"/>
              <a:gd name="connsiteX238" fmla="*/ 377566 w 1025918"/>
              <a:gd name="connsiteY238" fmla="*/ 643895 h 1069117"/>
              <a:gd name="connsiteX239" fmla="*/ 322474 w 1025918"/>
              <a:gd name="connsiteY239" fmla="*/ 643895 h 1069117"/>
              <a:gd name="connsiteX240" fmla="*/ 267410 w 1025918"/>
              <a:gd name="connsiteY240" fmla="*/ 643895 h 1069117"/>
              <a:gd name="connsiteX241" fmla="*/ 288905 w 1025918"/>
              <a:gd name="connsiteY241" fmla="*/ 493683 h 1069117"/>
              <a:gd name="connsiteX242" fmla="*/ 280358 w 1025918"/>
              <a:gd name="connsiteY242" fmla="*/ 493683 h 1069117"/>
              <a:gd name="connsiteX243" fmla="*/ 280358 w 1025918"/>
              <a:gd name="connsiteY243" fmla="*/ 481074 h 1069117"/>
              <a:gd name="connsiteX244" fmla="*/ 291359 w 1025918"/>
              <a:gd name="connsiteY244" fmla="*/ 467364 h 1069117"/>
              <a:gd name="connsiteX245" fmla="*/ 291416 w 1025918"/>
              <a:gd name="connsiteY245" fmla="*/ 467364 h 1069117"/>
              <a:gd name="connsiteX246" fmla="*/ 292036 w 1025918"/>
              <a:gd name="connsiteY246" fmla="*/ 456363 h 1069117"/>
              <a:gd name="connsiteX247" fmla="*/ 281458 w 1025918"/>
              <a:gd name="connsiteY247" fmla="*/ 447787 h 1069117"/>
              <a:gd name="connsiteX248" fmla="*/ 1008795 w 1025918"/>
              <a:gd name="connsiteY248" fmla="*/ 375686 h 1069117"/>
              <a:gd name="connsiteX249" fmla="*/ 1014380 w 1025918"/>
              <a:gd name="connsiteY249" fmla="*/ 401468 h 1069117"/>
              <a:gd name="connsiteX250" fmla="*/ 983125 w 1025918"/>
              <a:gd name="connsiteY250" fmla="*/ 442258 h 1069117"/>
              <a:gd name="connsiteX251" fmla="*/ 1021433 w 1025918"/>
              <a:gd name="connsiteY251" fmla="*/ 433937 h 1069117"/>
              <a:gd name="connsiteX252" fmla="*/ 1025918 w 1025918"/>
              <a:gd name="connsiteY252" fmla="*/ 454642 h 1069117"/>
              <a:gd name="connsiteX253" fmla="*/ 939147 w 1025918"/>
              <a:gd name="connsiteY253" fmla="*/ 473486 h 1069117"/>
              <a:gd name="connsiteX254" fmla="*/ 934662 w 1025918"/>
              <a:gd name="connsiteY254" fmla="*/ 452780 h 1069117"/>
              <a:gd name="connsiteX255" fmla="*/ 968146 w 1025918"/>
              <a:gd name="connsiteY255" fmla="*/ 445503 h 1069117"/>
              <a:gd name="connsiteX256" fmla="*/ 927695 w 1025918"/>
              <a:gd name="connsiteY256" fmla="*/ 420679 h 1069117"/>
              <a:gd name="connsiteX257" fmla="*/ 922927 w 1025918"/>
              <a:gd name="connsiteY257" fmla="*/ 398732 h 1069117"/>
              <a:gd name="connsiteX258" fmla="*/ 970967 w 1025918"/>
              <a:gd name="connsiteY258" fmla="*/ 425700 h 1069117"/>
              <a:gd name="connsiteX259" fmla="*/ 667637 w 1025918"/>
              <a:gd name="connsiteY259" fmla="*/ 368492 h 1069117"/>
              <a:gd name="connsiteX260" fmla="*/ 701996 w 1025918"/>
              <a:gd name="connsiteY260" fmla="*/ 402964 h 1069117"/>
              <a:gd name="connsiteX261" fmla="*/ 701996 w 1025918"/>
              <a:gd name="connsiteY261" fmla="*/ 410354 h 1069117"/>
              <a:gd name="connsiteX262" fmla="*/ 633279 w 1025918"/>
              <a:gd name="connsiteY262" fmla="*/ 410354 h 1069117"/>
              <a:gd name="connsiteX263" fmla="*/ 633279 w 1025918"/>
              <a:gd name="connsiteY263" fmla="*/ 402964 h 1069117"/>
              <a:gd name="connsiteX264" fmla="*/ 667637 w 1025918"/>
              <a:gd name="connsiteY264" fmla="*/ 368492 h 1069117"/>
              <a:gd name="connsiteX265" fmla="*/ 322530 w 1025918"/>
              <a:gd name="connsiteY265" fmla="*/ 368492 h 1069117"/>
              <a:gd name="connsiteX266" fmla="*/ 356888 w 1025918"/>
              <a:gd name="connsiteY266" fmla="*/ 402964 h 1069117"/>
              <a:gd name="connsiteX267" fmla="*/ 356888 w 1025918"/>
              <a:gd name="connsiteY267" fmla="*/ 410354 h 1069117"/>
              <a:gd name="connsiteX268" fmla="*/ 288172 w 1025918"/>
              <a:gd name="connsiteY268" fmla="*/ 410354 h 1069117"/>
              <a:gd name="connsiteX269" fmla="*/ 288172 w 1025918"/>
              <a:gd name="connsiteY269" fmla="*/ 402964 h 1069117"/>
              <a:gd name="connsiteX270" fmla="*/ 322530 w 1025918"/>
              <a:gd name="connsiteY270" fmla="*/ 368492 h 1069117"/>
              <a:gd name="connsiteX271" fmla="*/ 430767 w 1025918"/>
              <a:gd name="connsiteY271" fmla="*/ 356673 h 1069117"/>
              <a:gd name="connsiteX272" fmla="*/ 454011 w 1025918"/>
              <a:gd name="connsiteY272" fmla="*/ 356673 h 1069117"/>
              <a:gd name="connsiteX273" fmla="*/ 456381 w 1025918"/>
              <a:gd name="connsiteY273" fmla="*/ 374501 h 1069117"/>
              <a:gd name="connsiteX274" fmla="*/ 476889 w 1025918"/>
              <a:gd name="connsiteY274" fmla="*/ 374501 h 1069117"/>
              <a:gd name="connsiteX275" fmla="*/ 479258 w 1025918"/>
              <a:gd name="connsiteY275" fmla="*/ 356673 h 1069117"/>
              <a:gd name="connsiteX276" fmla="*/ 510937 w 1025918"/>
              <a:gd name="connsiteY276" fmla="*/ 356673 h 1069117"/>
              <a:gd name="connsiteX277" fmla="*/ 513306 w 1025918"/>
              <a:gd name="connsiteY277" fmla="*/ 374501 h 1069117"/>
              <a:gd name="connsiteX278" fmla="*/ 533814 w 1025918"/>
              <a:gd name="connsiteY278" fmla="*/ 374501 h 1069117"/>
              <a:gd name="connsiteX279" fmla="*/ 536212 w 1025918"/>
              <a:gd name="connsiteY279" fmla="*/ 356673 h 1069117"/>
              <a:gd name="connsiteX280" fmla="*/ 559428 w 1025918"/>
              <a:gd name="connsiteY280" fmla="*/ 356673 h 1069117"/>
              <a:gd name="connsiteX281" fmla="*/ 557905 w 1025918"/>
              <a:gd name="connsiteY281" fmla="*/ 385079 h 1069117"/>
              <a:gd name="connsiteX282" fmla="*/ 545662 w 1025918"/>
              <a:gd name="connsiteY282" fmla="*/ 402738 h 1069117"/>
              <a:gd name="connsiteX283" fmla="*/ 549132 w 1025918"/>
              <a:gd name="connsiteY283" fmla="*/ 438168 h 1069117"/>
              <a:gd name="connsiteX284" fmla="*/ 441063 w 1025918"/>
              <a:gd name="connsiteY284" fmla="*/ 438168 h 1069117"/>
              <a:gd name="connsiteX285" fmla="*/ 444533 w 1025918"/>
              <a:gd name="connsiteY285" fmla="*/ 402738 h 1069117"/>
              <a:gd name="connsiteX286" fmla="*/ 432291 w 1025918"/>
              <a:gd name="connsiteY286" fmla="*/ 385079 h 1069117"/>
              <a:gd name="connsiteX287" fmla="*/ 938664 w 1025918"/>
              <a:gd name="connsiteY287" fmla="*/ 280167 h 1069117"/>
              <a:gd name="connsiteX288" fmla="*/ 916665 w 1025918"/>
              <a:gd name="connsiteY288" fmla="*/ 282201 h 1069117"/>
              <a:gd name="connsiteX289" fmla="*/ 904479 w 1025918"/>
              <a:gd name="connsiteY289" fmla="*/ 320791 h 1069117"/>
              <a:gd name="connsiteX290" fmla="*/ 943068 w 1025918"/>
              <a:gd name="connsiteY290" fmla="*/ 332639 h 1069117"/>
              <a:gd name="connsiteX291" fmla="*/ 955311 w 1025918"/>
              <a:gd name="connsiteY291" fmla="*/ 294190 h 1069117"/>
              <a:gd name="connsiteX292" fmla="*/ 938664 w 1025918"/>
              <a:gd name="connsiteY292" fmla="*/ 280167 h 1069117"/>
              <a:gd name="connsiteX293" fmla="*/ 926006 w 1025918"/>
              <a:gd name="connsiteY293" fmla="*/ 258348 h 1069117"/>
              <a:gd name="connsiteX294" fmla="*/ 972462 w 1025918"/>
              <a:gd name="connsiteY294" fmla="*/ 285192 h 1069117"/>
              <a:gd name="connsiteX295" fmla="*/ 952716 w 1025918"/>
              <a:gd name="connsiteY295" fmla="*/ 351116 h 1069117"/>
              <a:gd name="connsiteX296" fmla="*/ 887300 w 1025918"/>
              <a:gd name="connsiteY296" fmla="*/ 329790 h 1069117"/>
              <a:gd name="connsiteX297" fmla="*/ 907046 w 1025918"/>
              <a:gd name="connsiteY297" fmla="*/ 263866 h 1069117"/>
              <a:gd name="connsiteX298" fmla="*/ 926006 w 1025918"/>
              <a:gd name="connsiteY298" fmla="*/ 258348 h 1069117"/>
              <a:gd name="connsiteX299" fmla="*/ 620980 w 1025918"/>
              <a:gd name="connsiteY299" fmla="*/ 249367 h 1069117"/>
              <a:gd name="connsiteX300" fmla="*/ 652940 w 1025918"/>
              <a:gd name="connsiteY300" fmla="*/ 281637 h 1069117"/>
              <a:gd name="connsiteX301" fmla="*/ 619033 w 1025918"/>
              <a:gd name="connsiteY301" fmla="*/ 317209 h 1069117"/>
              <a:gd name="connsiteX302" fmla="*/ 596466 w 1025918"/>
              <a:gd name="connsiteY302" fmla="*/ 308605 h 1069117"/>
              <a:gd name="connsiteX303" fmla="*/ 596974 w 1025918"/>
              <a:gd name="connsiteY303" fmla="*/ 307646 h 1069117"/>
              <a:gd name="connsiteX304" fmla="*/ 603970 w 1025918"/>
              <a:gd name="connsiteY304" fmla="*/ 308633 h 1069117"/>
              <a:gd name="connsiteX305" fmla="*/ 629019 w 1025918"/>
              <a:gd name="connsiteY305" fmla="*/ 278957 h 1069117"/>
              <a:gd name="connsiteX306" fmla="*/ 610063 w 1025918"/>
              <a:gd name="connsiteY306" fmla="*/ 258591 h 1069117"/>
              <a:gd name="connsiteX307" fmla="*/ 597002 w 1025918"/>
              <a:gd name="connsiteY307" fmla="*/ 258845 h 1069117"/>
              <a:gd name="connsiteX308" fmla="*/ 596466 w 1025918"/>
              <a:gd name="connsiteY308" fmla="*/ 257914 h 1069117"/>
              <a:gd name="connsiteX309" fmla="*/ 620980 w 1025918"/>
              <a:gd name="connsiteY309" fmla="*/ 249367 h 1069117"/>
              <a:gd name="connsiteX310" fmla="*/ 495084 w 1025918"/>
              <a:gd name="connsiteY310" fmla="*/ 243273 h 1069117"/>
              <a:gd name="connsiteX311" fmla="*/ 547326 w 1025918"/>
              <a:gd name="connsiteY311" fmla="*/ 335065 h 1069117"/>
              <a:gd name="connsiteX312" fmla="*/ 547326 w 1025918"/>
              <a:gd name="connsiteY312" fmla="*/ 340086 h 1069117"/>
              <a:gd name="connsiteX313" fmla="*/ 442812 w 1025918"/>
              <a:gd name="connsiteY313" fmla="*/ 340086 h 1069117"/>
              <a:gd name="connsiteX314" fmla="*/ 442812 w 1025918"/>
              <a:gd name="connsiteY314" fmla="*/ 335065 h 1069117"/>
              <a:gd name="connsiteX315" fmla="*/ 495084 w 1025918"/>
              <a:gd name="connsiteY315" fmla="*/ 243273 h 1069117"/>
              <a:gd name="connsiteX316" fmla="*/ 367015 w 1025918"/>
              <a:gd name="connsiteY316" fmla="*/ 242709 h 1069117"/>
              <a:gd name="connsiteX317" fmla="*/ 375196 w 1025918"/>
              <a:gd name="connsiteY317" fmla="*/ 269084 h 1069117"/>
              <a:gd name="connsiteX318" fmla="*/ 402135 w 1025918"/>
              <a:gd name="connsiteY318" fmla="*/ 262991 h 1069117"/>
              <a:gd name="connsiteX319" fmla="*/ 383376 w 1025918"/>
              <a:gd name="connsiteY319" fmla="*/ 283273 h 1069117"/>
              <a:gd name="connsiteX320" fmla="*/ 402135 w 1025918"/>
              <a:gd name="connsiteY320" fmla="*/ 303556 h 1069117"/>
              <a:gd name="connsiteX321" fmla="*/ 375196 w 1025918"/>
              <a:gd name="connsiteY321" fmla="*/ 297462 h 1069117"/>
              <a:gd name="connsiteX322" fmla="*/ 367015 w 1025918"/>
              <a:gd name="connsiteY322" fmla="*/ 323838 h 1069117"/>
              <a:gd name="connsiteX323" fmla="*/ 358835 w 1025918"/>
              <a:gd name="connsiteY323" fmla="*/ 297462 h 1069117"/>
              <a:gd name="connsiteX324" fmla="*/ 331895 w 1025918"/>
              <a:gd name="connsiteY324" fmla="*/ 303556 h 1069117"/>
              <a:gd name="connsiteX325" fmla="*/ 350654 w 1025918"/>
              <a:gd name="connsiteY325" fmla="*/ 283273 h 1069117"/>
              <a:gd name="connsiteX326" fmla="*/ 331895 w 1025918"/>
              <a:gd name="connsiteY326" fmla="*/ 262991 h 1069117"/>
              <a:gd name="connsiteX327" fmla="*/ 358835 w 1025918"/>
              <a:gd name="connsiteY327" fmla="*/ 269084 h 1069117"/>
              <a:gd name="connsiteX328" fmla="*/ 495084 w 1025918"/>
              <a:gd name="connsiteY328" fmla="*/ 198111 h 1069117"/>
              <a:gd name="connsiteX329" fmla="*/ 512432 w 1025918"/>
              <a:gd name="connsiteY329" fmla="*/ 215459 h 1069117"/>
              <a:gd name="connsiteX330" fmla="*/ 495084 w 1025918"/>
              <a:gd name="connsiteY330" fmla="*/ 232808 h 1069117"/>
              <a:gd name="connsiteX331" fmla="*/ 477735 w 1025918"/>
              <a:gd name="connsiteY331" fmla="*/ 215459 h 1069117"/>
              <a:gd name="connsiteX332" fmla="*/ 495084 w 1025918"/>
              <a:gd name="connsiteY332" fmla="*/ 198111 h 1069117"/>
              <a:gd name="connsiteX333" fmla="*/ 825973 w 1025918"/>
              <a:gd name="connsiteY333" fmla="*/ 112243 h 1069117"/>
              <a:gd name="connsiteX334" fmla="*/ 842109 w 1025918"/>
              <a:gd name="connsiteY334" fmla="*/ 125417 h 1069117"/>
              <a:gd name="connsiteX335" fmla="*/ 808202 w 1025918"/>
              <a:gd name="connsiteY335" fmla="*/ 172780 h 1069117"/>
              <a:gd name="connsiteX336" fmla="*/ 864253 w 1025918"/>
              <a:gd name="connsiteY336" fmla="*/ 148548 h 1069117"/>
              <a:gd name="connsiteX337" fmla="*/ 873590 w 1025918"/>
              <a:gd name="connsiteY337" fmla="*/ 157687 h 1069117"/>
              <a:gd name="connsiteX338" fmla="*/ 850430 w 1025918"/>
              <a:gd name="connsiteY338" fmla="*/ 214162 h 1069117"/>
              <a:gd name="connsiteX339" fmla="*/ 897088 w 1025918"/>
              <a:gd name="connsiteY339" fmla="*/ 179239 h 1069117"/>
              <a:gd name="connsiteX340" fmla="*/ 910741 w 1025918"/>
              <a:gd name="connsiteY340" fmla="*/ 195290 h 1069117"/>
              <a:gd name="connsiteX341" fmla="*/ 838329 w 1025918"/>
              <a:gd name="connsiteY341" fmla="*/ 246207 h 1069117"/>
              <a:gd name="connsiteX342" fmla="*/ 823576 w 1025918"/>
              <a:gd name="connsiteY342" fmla="*/ 231708 h 1069117"/>
              <a:gd name="connsiteX343" fmla="*/ 845832 w 1025918"/>
              <a:gd name="connsiteY343" fmla="*/ 176757 h 1069117"/>
              <a:gd name="connsiteX344" fmla="*/ 790881 w 1025918"/>
              <a:gd name="connsiteY344" fmla="*/ 199634 h 1069117"/>
              <a:gd name="connsiteX345" fmla="*/ 775846 w 1025918"/>
              <a:gd name="connsiteY345" fmla="*/ 184881 h 1069117"/>
              <a:gd name="connsiteX346" fmla="*/ 295985 w 1025918"/>
              <a:gd name="connsiteY346" fmla="*/ 37095 h 1069117"/>
              <a:gd name="connsiteX347" fmla="*/ 333870 w 1025918"/>
              <a:gd name="connsiteY347" fmla="*/ 117405 h 1069117"/>
              <a:gd name="connsiteX348" fmla="*/ 273193 w 1025918"/>
              <a:gd name="connsiteY348" fmla="*/ 146037 h 1069117"/>
              <a:gd name="connsiteX349" fmla="*/ 265661 w 1025918"/>
              <a:gd name="connsiteY349" fmla="*/ 130099 h 1069117"/>
              <a:gd name="connsiteX350" fmla="*/ 307184 w 1025918"/>
              <a:gd name="connsiteY350" fmla="*/ 110494 h 1069117"/>
              <a:gd name="connsiteX351" fmla="*/ 299822 w 1025918"/>
              <a:gd name="connsiteY351" fmla="*/ 94895 h 1069117"/>
              <a:gd name="connsiteX352" fmla="*/ 265153 w 1025918"/>
              <a:gd name="connsiteY352" fmla="*/ 111256 h 1069117"/>
              <a:gd name="connsiteX353" fmla="*/ 257649 w 1025918"/>
              <a:gd name="connsiteY353" fmla="*/ 95318 h 1069117"/>
              <a:gd name="connsiteX354" fmla="*/ 292290 w 1025918"/>
              <a:gd name="connsiteY354" fmla="*/ 78957 h 1069117"/>
              <a:gd name="connsiteX355" fmla="*/ 284335 w 1025918"/>
              <a:gd name="connsiteY355" fmla="*/ 62088 h 1069117"/>
              <a:gd name="connsiteX356" fmla="*/ 242812 w 1025918"/>
              <a:gd name="connsiteY356" fmla="*/ 81693 h 1069117"/>
              <a:gd name="connsiteX357" fmla="*/ 235280 w 1025918"/>
              <a:gd name="connsiteY357" fmla="*/ 65727 h 1069117"/>
              <a:gd name="connsiteX358" fmla="*/ 666311 w 1025918"/>
              <a:gd name="connsiteY358" fmla="*/ 26037 h 1069117"/>
              <a:gd name="connsiteX359" fmla="*/ 685944 w 1025918"/>
              <a:gd name="connsiteY359" fmla="*/ 33061 h 1069117"/>
              <a:gd name="connsiteX360" fmla="*/ 669809 w 1025918"/>
              <a:gd name="connsiteY360" fmla="*/ 89450 h 1069117"/>
              <a:gd name="connsiteX361" fmla="*/ 714464 w 1025918"/>
              <a:gd name="connsiteY361" fmla="*/ 47786 h 1069117"/>
              <a:gd name="connsiteX362" fmla="*/ 726340 w 1025918"/>
              <a:gd name="connsiteY362" fmla="*/ 53287 h 1069117"/>
              <a:gd name="connsiteX363" fmla="*/ 723491 w 1025918"/>
              <a:gd name="connsiteY363" fmla="*/ 114274 h 1069117"/>
              <a:gd name="connsiteX364" fmla="*/ 755790 w 1025918"/>
              <a:gd name="connsiteY364" fmla="*/ 65586 h 1069117"/>
              <a:gd name="connsiteX365" fmla="*/ 774013 w 1025918"/>
              <a:gd name="connsiteY365" fmla="*/ 76192 h 1069117"/>
              <a:gd name="connsiteX366" fmla="*/ 722898 w 1025918"/>
              <a:gd name="connsiteY366" fmla="*/ 148520 h 1069117"/>
              <a:gd name="connsiteX367" fmla="*/ 704139 w 1025918"/>
              <a:gd name="connsiteY367" fmla="*/ 139831 h 1069117"/>
              <a:gd name="connsiteX368" fmla="*/ 706650 w 1025918"/>
              <a:gd name="connsiteY368" fmla="*/ 80593 h 1069117"/>
              <a:gd name="connsiteX369" fmla="*/ 662559 w 1025918"/>
              <a:gd name="connsiteY369" fmla="*/ 120593 h 1069117"/>
              <a:gd name="connsiteX370" fmla="*/ 643434 w 1025918"/>
              <a:gd name="connsiteY370" fmla="*/ 111764 h 1069117"/>
              <a:gd name="connsiteX371" fmla="*/ 561487 w 1025918"/>
              <a:gd name="connsiteY371" fmla="*/ 1044 h 1069117"/>
              <a:gd name="connsiteX372" fmla="*/ 597200 w 1025918"/>
              <a:gd name="connsiteY372" fmla="*/ 46178 h 1069117"/>
              <a:gd name="connsiteX373" fmla="*/ 590316 w 1025918"/>
              <a:gd name="connsiteY373" fmla="*/ 97180 h 1069117"/>
              <a:gd name="connsiteX374" fmla="*/ 569414 w 1025918"/>
              <a:gd name="connsiteY374" fmla="*/ 94331 h 1069117"/>
              <a:gd name="connsiteX375" fmla="*/ 575225 w 1025918"/>
              <a:gd name="connsiteY375" fmla="*/ 47899 h 1069117"/>
              <a:gd name="connsiteX376" fmla="*/ 559090 w 1025918"/>
              <a:gd name="connsiteY376" fmla="*/ 20423 h 1069117"/>
              <a:gd name="connsiteX377" fmla="*/ 536438 w 1025918"/>
              <a:gd name="connsiteY377" fmla="*/ 43019 h 1069117"/>
              <a:gd name="connsiteX378" fmla="*/ 530627 w 1025918"/>
              <a:gd name="connsiteY378" fmla="*/ 89450 h 1069117"/>
              <a:gd name="connsiteX379" fmla="*/ 509696 w 1025918"/>
              <a:gd name="connsiteY379" fmla="*/ 87081 h 1069117"/>
              <a:gd name="connsiteX380" fmla="*/ 515535 w 1025918"/>
              <a:gd name="connsiteY380" fmla="*/ 36333 h 1069117"/>
              <a:gd name="connsiteX381" fmla="*/ 561487 w 1025918"/>
              <a:gd name="connsiteY381" fmla="*/ 1044 h 1069117"/>
              <a:gd name="connsiteX382" fmla="*/ 448793 w 1025918"/>
              <a:gd name="connsiteY382" fmla="*/ 0 h 1069117"/>
              <a:gd name="connsiteX383" fmla="*/ 462192 w 1025918"/>
              <a:gd name="connsiteY383" fmla="*/ 87843 h 1069117"/>
              <a:gd name="connsiteX384" fmla="*/ 443433 w 1025918"/>
              <a:gd name="connsiteY384" fmla="*/ 90945 h 1069117"/>
              <a:gd name="connsiteX385" fmla="*/ 389300 w 1025918"/>
              <a:gd name="connsiteY385" fmla="*/ 45501 h 1069117"/>
              <a:gd name="connsiteX386" fmla="*/ 399371 w 1025918"/>
              <a:gd name="connsiteY386" fmla="*/ 98449 h 1069117"/>
              <a:gd name="connsiteX387" fmla="*/ 378948 w 1025918"/>
              <a:gd name="connsiteY387" fmla="*/ 101891 h 1069117"/>
              <a:gd name="connsiteX388" fmla="*/ 362671 w 1025918"/>
              <a:gd name="connsiteY388" fmla="*/ 14612 h 1069117"/>
              <a:gd name="connsiteX389" fmla="*/ 382982 w 1025918"/>
              <a:gd name="connsiteY389" fmla="*/ 11171 h 1069117"/>
              <a:gd name="connsiteX390" fmla="*/ 383405 w 1025918"/>
              <a:gd name="connsiteY390" fmla="*/ 13286 h 1069117"/>
              <a:gd name="connsiteX391" fmla="*/ 390400 w 1025918"/>
              <a:gd name="connsiteY391" fmla="*/ 23131 h 1069117"/>
              <a:gd name="connsiteX392" fmla="*/ 437848 w 1025918"/>
              <a:gd name="connsiteY392" fmla="*/ 63216 h 1069117"/>
              <a:gd name="connsiteX393" fmla="*/ 428144 w 1025918"/>
              <a:gd name="connsiteY393" fmla="*/ 3498 h 1069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</a:cxnLst>
            <a:rect l="l" t="t" r="r" b="b"/>
            <a:pathLst>
              <a:path w="1025918" h="1069117">
                <a:moveTo>
                  <a:pt x="445718" y="980173"/>
                </a:moveTo>
                <a:lnTo>
                  <a:pt x="464702" y="980540"/>
                </a:lnTo>
                <a:lnTo>
                  <a:pt x="509639" y="1035095"/>
                </a:lnTo>
                <a:lnTo>
                  <a:pt x="509414" y="981188"/>
                </a:lnTo>
                <a:lnTo>
                  <a:pt x="530119" y="981527"/>
                </a:lnTo>
                <a:lnTo>
                  <a:pt x="530147" y="1069117"/>
                </a:lnTo>
                <a:lnTo>
                  <a:pt x="509544" y="1069117"/>
                </a:lnTo>
                <a:lnTo>
                  <a:pt x="509527" y="1067846"/>
                </a:lnTo>
                <a:cubicBezTo>
                  <a:pt x="509555" y="1064799"/>
                  <a:pt x="507721" y="1060596"/>
                  <a:pt x="504449" y="1056901"/>
                </a:cubicBezTo>
                <a:lnTo>
                  <a:pt x="465126" y="1008833"/>
                </a:lnTo>
                <a:lnTo>
                  <a:pt x="463748" y="1069117"/>
                </a:lnTo>
                <a:lnTo>
                  <a:pt x="451642" y="1069117"/>
                </a:lnTo>
                <a:lnTo>
                  <a:pt x="442812" y="1068974"/>
                </a:lnTo>
                <a:close/>
                <a:moveTo>
                  <a:pt x="660021" y="951513"/>
                </a:moveTo>
                <a:lnTo>
                  <a:pt x="686537" y="1036280"/>
                </a:lnTo>
                <a:lnTo>
                  <a:pt x="665973" y="1042345"/>
                </a:lnTo>
                <a:lnTo>
                  <a:pt x="655112" y="1007028"/>
                </a:lnTo>
                <a:lnTo>
                  <a:pt x="616043" y="1018509"/>
                </a:lnTo>
                <a:lnTo>
                  <a:pt x="626086" y="1054052"/>
                </a:lnTo>
                <a:lnTo>
                  <a:pt x="605408" y="1060145"/>
                </a:lnTo>
                <a:lnTo>
                  <a:pt x="581713" y="974559"/>
                </a:lnTo>
                <a:lnTo>
                  <a:pt x="601939" y="968607"/>
                </a:lnTo>
                <a:lnTo>
                  <a:pt x="611304" y="1001668"/>
                </a:lnTo>
                <a:lnTo>
                  <a:pt x="650006" y="990300"/>
                </a:lnTo>
                <a:lnTo>
                  <a:pt x="639908" y="957437"/>
                </a:lnTo>
                <a:close/>
                <a:moveTo>
                  <a:pt x="330880" y="950864"/>
                </a:moveTo>
                <a:lnTo>
                  <a:pt x="394886" y="971005"/>
                </a:lnTo>
                <a:lnTo>
                  <a:pt x="389610" y="987818"/>
                </a:lnTo>
                <a:lnTo>
                  <a:pt x="345802" y="974023"/>
                </a:lnTo>
                <a:lnTo>
                  <a:pt x="340640" y="990469"/>
                </a:lnTo>
                <a:lnTo>
                  <a:pt x="377171" y="1001978"/>
                </a:lnTo>
                <a:lnTo>
                  <a:pt x="371895" y="1018791"/>
                </a:lnTo>
                <a:lnTo>
                  <a:pt x="335337" y="1007310"/>
                </a:lnTo>
                <a:lnTo>
                  <a:pt x="329752" y="1025081"/>
                </a:lnTo>
                <a:lnTo>
                  <a:pt x="373560" y="1038875"/>
                </a:lnTo>
                <a:lnTo>
                  <a:pt x="368257" y="1055716"/>
                </a:lnTo>
                <a:lnTo>
                  <a:pt x="304251" y="1035575"/>
                </a:lnTo>
                <a:close/>
                <a:moveTo>
                  <a:pt x="215252" y="947959"/>
                </a:moveTo>
                <a:lnTo>
                  <a:pt x="203235" y="965561"/>
                </a:lnTo>
                <a:lnTo>
                  <a:pt x="219145" y="976421"/>
                </a:lnTo>
                <a:cubicBezTo>
                  <a:pt x="226902" y="981696"/>
                  <a:pt x="232939" y="980737"/>
                  <a:pt x="236719" y="975208"/>
                </a:cubicBezTo>
                <a:cubicBezTo>
                  <a:pt x="240076" y="970300"/>
                  <a:pt x="239116" y="964263"/>
                  <a:pt x="231162" y="958819"/>
                </a:cubicBezTo>
                <a:close/>
                <a:moveTo>
                  <a:pt x="743180" y="930779"/>
                </a:moveTo>
                <a:lnTo>
                  <a:pt x="748455" y="966125"/>
                </a:lnTo>
                <a:lnTo>
                  <a:pt x="772884" y="950892"/>
                </a:lnTo>
                <a:close/>
                <a:moveTo>
                  <a:pt x="235252" y="918593"/>
                </a:moveTo>
                <a:lnTo>
                  <a:pt x="224025" y="935067"/>
                </a:lnTo>
                <a:lnTo>
                  <a:pt x="235449" y="942853"/>
                </a:lnTo>
                <a:cubicBezTo>
                  <a:pt x="241937" y="947282"/>
                  <a:pt x="248454" y="947423"/>
                  <a:pt x="252318" y="941753"/>
                </a:cubicBezTo>
                <a:cubicBezTo>
                  <a:pt x="255760" y="936731"/>
                  <a:pt x="254434" y="931682"/>
                  <a:pt x="246676" y="926379"/>
                </a:cubicBezTo>
                <a:close/>
                <a:moveTo>
                  <a:pt x="741911" y="907225"/>
                </a:moveTo>
                <a:lnTo>
                  <a:pt x="823181" y="959467"/>
                </a:lnTo>
                <a:lnTo>
                  <a:pt x="805240" y="972782"/>
                </a:lnTo>
                <a:lnTo>
                  <a:pt x="788907" y="961725"/>
                </a:lnTo>
                <a:lnTo>
                  <a:pt x="751305" y="985166"/>
                </a:lnTo>
                <a:lnTo>
                  <a:pt x="754238" y="1004884"/>
                </a:lnTo>
                <a:lnTo>
                  <a:pt x="735113" y="1014898"/>
                </a:lnTo>
                <a:lnTo>
                  <a:pt x="723011" y="919129"/>
                </a:lnTo>
                <a:close/>
                <a:moveTo>
                  <a:pt x="226761" y="893459"/>
                </a:moveTo>
                <a:lnTo>
                  <a:pt x="255788" y="913261"/>
                </a:lnTo>
                <a:cubicBezTo>
                  <a:pt x="276860" y="927620"/>
                  <a:pt x="279145" y="939806"/>
                  <a:pt x="271359" y="951202"/>
                </a:cubicBezTo>
                <a:cubicBezTo>
                  <a:pt x="266789" y="957916"/>
                  <a:pt x="259652" y="961188"/>
                  <a:pt x="250992" y="959891"/>
                </a:cubicBezTo>
                <a:cubicBezTo>
                  <a:pt x="258947" y="969143"/>
                  <a:pt x="259681" y="978875"/>
                  <a:pt x="253672" y="987676"/>
                </a:cubicBezTo>
                <a:cubicBezTo>
                  <a:pt x="245435" y="999722"/>
                  <a:pt x="231500" y="1004179"/>
                  <a:pt x="210231" y="989679"/>
                </a:cubicBezTo>
                <a:lnTo>
                  <a:pt x="176690" y="966802"/>
                </a:lnTo>
                <a:close/>
                <a:moveTo>
                  <a:pt x="154377" y="860426"/>
                </a:moveTo>
                <a:lnTo>
                  <a:pt x="98467" y="866181"/>
                </a:lnTo>
                <a:cubicBezTo>
                  <a:pt x="99003" y="867930"/>
                  <a:pt x="99736" y="869679"/>
                  <a:pt x="100639" y="871343"/>
                </a:cubicBezTo>
                <a:cubicBezTo>
                  <a:pt x="108030" y="884997"/>
                  <a:pt x="125124" y="890356"/>
                  <a:pt x="139398" y="882627"/>
                </a:cubicBezTo>
                <a:cubicBezTo>
                  <a:pt x="148227" y="877831"/>
                  <a:pt x="153446" y="869397"/>
                  <a:pt x="154377" y="860426"/>
                </a:cubicBezTo>
                <a:close/>
                <a:moveTo>
                  <a:pt x="134190" y="830197"/>
                </a:moveTo>
                <a:cubicBezTo>
                  <a:pt x="127205" y="828099"/>
                  <a:pt x="119370" y="828691"/>
                  <a:pt x="112233" y="832556"/>
                </a:cubicBezTo>
                <a:cubicBezTo>
                  <a:pt x="103545" y="837267"/>
                  <a:pt x="98382" y="845532"/>
                  <a:pt x="97311" y="854390"/>
                </a:cubicBezTo>
                <a:lnTo>
                  <a:pt x="153023" y="848607"/>
                </a:lnTo>
                <a:cubicBezTo>
                  <a:pt x="152515" y="847027"/>
                  <a:pt x="151866" y="845476"/>
                  <a:pt x="151048" y="843980"/>
                </a:cubicBezTo>
                <a:cubicBezTo>
                  <a:pt x="147311" y="837083"/>
                  <a:pt x="141175" y="832295"/>
                  <a:pt x="134190" y="830197"/>
                </a:cubicBezTo>
                <a:close/>
                <a:moveTo>
                  <a:pt x="495084" y="812076"/>
                </a:moveTo>
                <a:cubicBezTo>
                  <a:pt x="527749" y="812076"/>
                  <a:pt x="541713" y="836562"/>
                  <a:pt x="584844" y="836562"/>
                </a:cubicBezTo>
                <a:cubicBezTo>
                  <a:pt x="568229" y="841470"/>
                  <a:pt x="532263" y="849425"/>
                  <a:pt x="495084" y="849425"/>
                </a:cubicBezTo>
                <a:cubicBezTo>
                  <a:pt x="457933" y="849425"/>
                  <a:pt x="421938" y="841470"/>
                  <a:pt x="405323" y="836562"/>
                </a:cubicBezTo>
                <a:cubicBezTo>
                  <a:pt x="448454" y="836562"/>
                  <a:pt x="462418" y="812076"/>
                  <a:pt x="495084" y="812076"/>
                </a:cubicBezTo>
                <a:close/>
                <a:moveTo>
                  <a:pt x="121238" y="808619"/>
                </a:moveTo>
                <a:cubicBezTo>
                  <a:pt x="140187" y="806914"/>
                  <a:pt x="158461" y="817027"/>
                  <a:pt x="168086" y="834756"/>
                </a:cubicBezTo>
                <a:cubicBezTo>
                  <a:pt x="170174" y="838593"/>
                  <a:pt x="171725" y="842570"/>
                  <a:pt x="172769" y="846576"/>
                </a:cubicBezTo>
                <a:lnTo>
                  <a:pt x="185209" y="845278"/>
                </a:lnTo>
                <a:lnTo>
                  <a:pt x="186479" y="857126"/>
                </a:lnTo>
                <a:lnTo>
                  <a:pt x="174377" y="858395"/>
                </a:lnTo>
                <a:cubicBezTo>
                  <a:pt x="174659" y="875405"/>
                  <a:pt x="166112" y="891851"/>
                  <a:pt x="149299" y="900962"/>
                </a:cubicBezTo>
                <a:cubicBezTo>
                  <a:pt x="124617" y="914362"/>
                  <a:pt x="96408" y="904235"/>
                  <a:pt x="83573" y="880596"/>
                </a:cubicBezTo>
                <a:cubicBezTo>
                  <a:pt x="81429" y="876618"/>
                  <a:pt x="79821" y="872443"/>
                  <a:pt x="78777" y="868240"/>
                </a:cubicBezTo>
                <a:lnTo>
                  <a:pt x="66168" y="869538"/>
                </a:lnTo>
                <a:lnTo>
                  <a:pt x="64532" y="857831"/>
                </a:lnTo>
                <a:lnTo>
                  <a:pt x="77282" y="856505"/>
                </a:lnTo>
                <a:cubicBezTo>
                  <a:pt x="77141" y="839665"/>
                  <a:pt x="85717" y="823445"/>
                  <a:pt x="102360" y="814418"/>
                </a:cubicBezTo>
                <a:cubicBezTo>
                  <a:pt x="108531" y="811068"/>
                  <a:pt x="114922" y="809187"/>
                  <a:pt x="121238" y="808619"/>
                </a:cubicBezTo>
                <a:close/>
                <a:moveTo>
                  <a:pt x="852320" y="803360"/>
                </a:moveTo>
                <a:lnTo>
                  <a:pt x="893167" y="894615"/>
                </a:lnTo>
                <a:lnTo>
                  <a:pt x="877850" y="910864"/>
                </a:lnTo>
                <a:lnTo>
                  <a:pt x="784422" y="875405"/>
                </a:lnTo>
                <a:lnTo>
                  <a:pt x="801488" y="860116"/>
                </a:lnTo>
                <a:lnTo>
                  <a:pt x="867440" y="885702"/>
                </a:lnTo>
                <a:lnTo>
                  <a:pt x="838301" y="821075"/>
                </a:lnTo>
                <a:close/>
                <a:moveTo>
                  <a:pt x="495055" y="739185"/>
                </a:moveTo>
                <a:cubicBezTo>
                  <a:pt x="527326" y="739439"/>
                  <a:pt x="544788" y="750045"/>
                  <a:pt x="559851" y="758395"/>
                </a:cubicBezTo>
                <a:cubicBezTo>
                  <a:pt x="573391" y="765899"/>
                  <a:pt x="586819" y="771597"/>
                  <a:pt x="611502" y="771597"/>
                </a:cubicBezTo>
                <a:cubicBezTo>
                  <a:pt x="636184" y="771597"/>
                  <a:pt x="649752" y="766632"/>
                  <a:pt x="663293" y="759128"/>
                </a:cubicBezTo>
                <a:cubicBezTo>
                  <a:pt x="678554" y="750638"/>
                  <a:pt x="698949" y="736815"/>
                  <a:pt x="733025" y="740624"/>
                </a:cubicBezTo>
                <a:cubicBezTo>
                  <a:pt x="681431" y="806971"/>
                  <a:pt x="610599" y="805955"/>
                  <a:pt x="610599" y="805955"/>
                </a:cubicBezTo>
                <a:cubicBezTo>
                  <a:pt x="579343" y="805955"/>
                  <a:pt x="561628" y="799580"/>
                  <a:pt x="546367" y="791117"/>
                </a:cubicBezTo>
                <a:cubicBezTo>
                  <a:pt x="532996" y="783670"/>
                  <a:pt x="519146" y="774756"/>
                  <a:pt x="495055" y="774530"/>
                </a:cubicBezTo>
                <a:cubicBezTo>
                  <a:pt x="470965" y="774756"/>
                  <a:pt x="457086" y="783698"/>
                  <a:pt x="443743" y="791117"/>
                </a:cubicBezTo>
                <a:cubicBezTo>
                  <a:pt x="428511" y="799580"/>
                  <a:pt x="410767" y="805955"/>
                  <a:pt x="379512" y="805955"/>
                </a:cubicBezTo>
                <a:cubicBezTo>
                  <a:pt x="379512" y="805955"/>
                  <a:pt x="308680" y="806971"/>
                  <a:pt x="257085" y="740624"/>
                </a:cubicBezTo>
                <a:cubicBezTo>
                  <a:pt x="291190" y="736815"/>
                  <a:pt x="311585" y="750666"/>
                  <a:pt x="326818" y="759128"/>
                </a:cubicBezTo>
                <a:cubicBezTo>
                  <a:pt x="340358" y="766632"/>
                  <a:pt x="353927" y="771597"/>
                  <a:pt x="378609" y="771597"/>
                </a:cubicBezTo>
                <a:cubicBezTo>
                  <a:pt x="403292" y="771597"/>
                  <a:pt x="416719" y="765899"/>
                  <a:pt x="430259" y="758395"/>
                </a:cubicBezTo>
                <a:cubicBezTo>
                  <a:pt x="445323" y="750045"/>
                  <a:pt x="462784" y="739467"/>
                  <a:pt x="495055" y="739185"/>
                </a:cubicBezTo>
                <a:close/>
                <a:moveTo>
                  <a:pt x="911192" y="698028"/>
                </a:moveTo>
                <a:lnTo>
                  <a:pt x="991136" y="736674"/>
                </a:lnTo>
                <a:lnTo>
                  <a:pt x="981884" y="755066"/>
                </a:lnTo>
                <a:lnTo>
                  <a:pt x="979937" y="754136"/>
                </a:lnTo>
                <a:cubicBezTo>
                  <a:pt x="977229" y="752781"/>
                  <a:pt x="972631" y="752584"/>
                  <a:pt x="967892" y="753938"/>
                </a:cubicBezTo>
                <a:lnTo>
                  <a:pt x="907497" y="768381"/>
                </a:lnTo>
                <a:lnTo>
                  <a:pt x="961348" y="795969"/>
                </a:lnTo>
                <a:lnTo>
                  <a:pt x="951926" y="814672"/>
                </a:lnTo>
                <a:lnTo>
                  <a:pt x="873167" y="773402"/>
                </a:lnTo>
                <a:lnTo>
                  <a:pt x="881771" y="756449"/>
                </a:lnTo>
                <a:lnTo>
                  <a:pt x="950459" y="739777"/>
                </a:lnTo>
                <a:lnTo>
                  <a:pt x="901855" y="716505"/>
                </a:lnTo>
                <a:close/>
                <a:moveTo>
                  <a:pt x="79059" y="698028"/>
                </a:moveTo>
                <a:lnTo>
                  <a:pt x="88256" y="717097"/>
                </a:lnTo>
                <a:lnTo>
                  <a:pt x="57395" y="731963"/>
                </a:lnTo>
                <a:cubicBezTo>
                  <a:pt x="69468" y="740370"/>
                  <a:pt x="88340" y="747055"/>
                  <a:pt x="102529" y="746688"/>
                </a:cubicBezTo>
                <a:lnTo>
                  <a:pt x="112289" y="766914"/>
                </a:lnTo>
                <a:cubicBezTo>
                  <a:pt x="95364" y="768325"/>
                  <a:pt x="73051" y="760342"/>
                  <a:pt x="59285" y="751907"/>
                </a:cubicBezTo>
                <a:lnTo>
                  <a:pt x="34179" y="809368"/>
                </a:lnTo>
                <a:lnTo>
                  <a:pt x="22726" y="785617"/>
                </a:lnTo>
                <a:lnTo>
                  <a:pt x="43601" y="738649"/>
                </a:lnTo>
                <a:lnTo>
                  <a:pt x="8283" y="755687"/>
                </a:lnTo>
                <a:lnTo>
                  <a:pt x="0" y="738563"/>
                </a:lnTo>
                <a:lnTo>
                  <a:pt x="0" y="736164"/>
                </a:lnTo>
                <a:close/>
                <a:moveTo>
                  <a:pt x="258750" y="664995"/>
                </a:moveTo>
                <a:cubicBezTo>
                  <a:pt x="292629" y="664995"/>
                  <a:pt x="310372" y="678113"/>
                  <a:pt x="326000" y="686801"/>
                </a:cubicBezTo>
                <a:cubicBezTo>
                  <a:pt x="339850" y="694502"/>
                  <a:pt x="351839" y="701977"/>
                  <a:pt x="377142" y="701977"/>
                </a:cubicBezTo>
                <a:cubicBezTo>
                  <a:pt x="402474" y="701977"/>
                  <a:pt x="414435" y="694502"/>
                  <a:pt x="428313" y="686801"/>
                </a:cubicBezTo>
                <a:cubicBezTo>
                  <a:pt x="443856" y="678169"/>
                  <a:pt x="461572" y="668381"/>
                  <a:pt x="495084" y="668268"/>
                </a:cubicBezTo>
                <a:cubicBezTo>
                  <a:pt x="528568" y="668409"/>
                  <a:pt x="546311" y="678169"/>
                  <a:pt x="561854" y="686801"/>
                </a:cubicBezTo>
                <a:cubicBezTo>
                  <a:pt x="575732" y="694502"/>
                  <a:pt x="587721" y="701977"/>
                  <a:pt x="613025" y="701977"/>
                </a:cubicBezTo>
                <a:cubicBezTo>
                  <a:pt x="638328" y="701977"/>
                  <a:pt x="650289" y="694502"/>
                  <a:pt x="664167" y="686801"/>
                </a:cubicBezTo>
                <a:cubicBezTo>
                  <a:pt x="679823" y="678113"/>
                  <a:pt x="697538" y="664995"/>
                  <a:pt x="731417" y="664995"/>
                </a:cubicBezTo>
                <a:cubicBezTo>
                  <a:pt x="752828" y="664995"/>
                  <a:pt x="778413" y="671766"/>
                  <a:pt x="778413" y="671737"/>
                </a:cubicBezTo>
                <a:lnTo>
                  <a:pt x="760049" y="703698"/>
                </a:lnTo>
                <a:cubicBezTo>
                  <a:pt x="760049" y="703698"/>
                  <a:pt x="744675" y="700934"/>
                  <a:pt x="731445" y="700934"/>
                </a:cubicBezTo>
                <a:cubicBezTo>
                  <a:pt x="706114" y="700934"/>
                  <a:pt x="692489" y="708381"/>
                  <a:pt x="678610" y="716082"/>
                </a:cubicBezTo>
                <a:cubicBezTo>
                  <a:pt x="662983" y="724798"/>
                  <a:pt x="649950" y="736759"/>
                  <a:pt x="616043" y="736759"/>
                </a:cubicBezTo>
                <a:cubicBezTo>
                  <a:pt x="582164" y="736759"/>
                  <a:pt x="563688" y="725786"/>
                  <a:pt x="548060" y="717097"/>
                </a:cubicBezTo>
                <a:cubicBezTo>
                  <a:pt x="534265" y="709424"/>
                  <a:pt x="520048" y="702824"/>
                  <a:pt x="495084" y="702739"/>
                </a:cubicBezTo>
                <a:cubicBezTo>
                  <a:pt x="470090" y="702824"/>
                  <a:pt x="455901" y="709453"/>
                  <a:pt x="442107" y="717097"/>
                </a:cubicBezTo>
                <a:cubicBezTo>
                  <a:pt x="426508" y="725786"/>
                  <a:pt x="408031" y="736759"/>
                  <a:pt x="374124" y="736759"/>
                </a:cubicBezTo>
                <a:cubicBezTo>
                  <a:pt x="340217" y="736759"/>
                  <a:pt x="327184" y="724770"/>
                  <a:pt x="311557" y="716082"/>
                </a:cubicBezTo>
                <a:cubicBezTo>
                  <a:pt x="297678" y="708381"/>
                  <a:pt x="284025" y="700934"/>
                  <a:pt x="258721" y="700934"/>
                </a:cubicBezTo>
                <a:cubicBezTo>
                  <a:pt x="245492" y="700934"/>
                  <a:pt x="230118" y="703698"/>
                  <a:pt x="230118" y="703698"/>
                </a:cubicBezTo>
                <a:lnTo>
                  <a:pt x="211754" y="671737"/>
                </a:lnTo>
                <a:cubicBezTo>
                  <a:pt x="211754" y="671737"/>
                  <a:pt x="237339" y="664995"/>
                  <a:pt x="258750" y="664995"/>
                </a:cubicBezTo>
                <a:close/>
                <a:moveTo>
                  <a:pt x="949867" y="589283"/>
                </a:moveTo>
                <a:lnTo>
                  <a:pt x="959317" y="606265"/>
                </a:lnTo>
                <a:cubicBezTo>
                  <a:pt x="952406" y="610468"/>
                  <a:pt x="948089" y="616589"/>
                  <a:pt x="946482" y="624685"/>
                </a:cubicBezTo>
                <a:cubicBezTo>
                  <a:pt x="944817" y="633148"/>
                  <a:pt x="946848" y="638479"/>
                  <a:pt x="951841" y="639467"/>
                </a:cubicBezTo>
                <a:cubicBezTo>
                  <a:pt x="958047" y="640679"/>
                  <a:pt x="962673" y="634332"/>
                  <a:pt x="966228" y="624826"/>
                </a:cubicBezTo>
                <a:cubicBezTo>
                  <a:pt x="972829" y="607760"/>
                  <a:pt x="981630" y="593627"/>
                  <a:pt x="1001404" y="597548"/>
                </a:cubicBezTo>
                <a:cubicBezTo>
                  <a:pt x="1021207" y="601469"/>
                  <a:pt x="1027244" y="619325"/>
                  <a:pt x="1023435" y="638508"/>
                </a:cubicBezTo>
                <a:cubicBezTo>
                  <a:pt x="1020248" y="654925"/>
                  <a:pt x="1011870" y="665814"/>
                  <a:pt x="998753" y="673317"/>
                </a:cubicBezTo>
                <a:lnTo>
                  <a:pt x="988879" y="655856"/>
                </a:lnTo>
                <a:cubicBezTo>
                  <a:pt x="998612" y="650412"/>
                  <a:pt x="1004197" y="643867"/>
                  <a:pt x="1006059" y="634417"/>
                </a:cubicBezTo>
                <a:cubicBezTo>
                  <a:pt x="1007723" y="625955"/>
                  <a:pt x="1005438" y="619297"/>
                  <a:pt x="999091" y="618028"/>
                </a:cubicBezTo>
                <a:cubicBezTo>
                  <a:pt x="991870" y="616617"/>
                  <a:pt x="987074" y="624939"/>
                  <a:pt x="983548" y="633543"/>
                </a:cubicBezTo>
                <a:cubicBezTo>
                  <a:pt x="977596" y="649311"/>
                  <a:pt x="967920" y="663472"/>
                  <a:pt x="949387" y="659805"/>
                </a:cubicBezTo>
                <a:cubicBezTo>
                  <a:pt x="932828" y="656533"/>
                  <a:pt x="925212" y="641441"/>
                  <a:pt x="929302" y="620651"/>
                </a:cubicBezTo>
                <a:cubicBezTo>
                  <a:pt x="932095" y="606603"/>
                  <a:pt x="937737" y="596984"/>
                  <a:pt x="949867" y="589283"/>
                </a:cubicBezTo>
                <a:close/>
                <a:moveTo>
                  <a:pt x="424195" y="455094"/>
                </a:moveTo>
                <a:lnTo>
                  <a:pt x="565972" y="455094"/>
                </a:lnTo>
                <a:lnTo>
                  <a:pt x="565916" y="476504"/>
                </a:lnTo>
                <a:cubicBezTo>
                  <a:pt x="565916" y="476504"/>
                  <a:pt x="557087" y="480425"/>
                  <a:pt x="557087" y="490242"/>
                </a:cubicBezTo>
                <a:cubicBezTo>
                  <a:pt x="557087" y="509903"/>
                  <a:pt x="572376" y="587703"/>
                  <a:pt x="569442" y="643867"/>
                </a:cubicBezTo>
                <a:lnTo>
                  <a:pt x="520077" y="643867"/>
                </a:lnTo>
                <a:lnTo>
                  <a:pt x="516353" y="590552"/>
                </a:lnTo>
                <a:cubicBezTo>
                  <a:pt x="514717" y="577069"/>
                  <a:pt x="506085" y="569226"/>
                  <a:pt x="495055" y="569226"/>
                </a:cubicBezTo>
                <a:cubicBezTo>
                  <a:pt x="484054" y="569226"/>
                  <a:pt x="475394" y="577097"/>
                  <a:pt x="473758" y="590552"/>
                </a:cubicBezTo>
                <a:lnTo>
                  <a:pt x="470034" y="643867"/>
                </a:lnTo>
                <a:lnTo>
                  <a:pt x="420669" y="643867"/>
                </a:lnTo>
                <a:cubicBezTo>
                  <a:pt x="417735" y="587703"/>
                  <a:pt x="433024" y="509875"/>
                  <a:pt x="433024" y="490242"/>
                </a:cubicBezTo>
                <a:cubicBezTo>
                  <a:pt x="433024" y="480425"/>
                  <a:pt x="424195" y="476504"/>
                  <a:pt x="424195" y="476504"/>
                </a:cubicBezTo>
                <a:close/>
                <a:moveTo>
                  <a:pt x="624534" y="425136"/>
                </a:moveTo>
                <a:lnTo>
                  <a:pt x="639992" y="425136"/>
                </a:lnTo>
                <a:lnTo>
                  <a:pt x="641995" y="441186"/>
                </a:lnTo>
                <a:lnTo>
                  <a:pt x="656946" y="441186"/>
                </a:lnTo>
                <a:lnTo>
                  <a:pt x="659146" y="425136"/>
                </a:lnTo>
                <a:lnTo>
                  <a:pt x="667694" y="425136"/>
                </a:lnTo>
                <a:lnTo>
                  <a:pt x="676213" y="425136"/>
                </a:lnTo>
                <a:lnTo>
                  <a:pt x="678413" y="441186"/>
                </a:lnTo>
                <a:lnTo>
                  <a:pt x="693363" y="441186"/>
                </a:lnTo>
                <a:lnTo>
                  <a:pt x="695366" y="425136"/>
                </a:lnTo>
                <a:lnTo>
                  <a:pt x="710825" y="425136"/>
                </a:lnTo>
                <a:lnTo>
                  <a:pt x="708709" y="447787"/>
                </a:lnTo>
                <a:lnTo>
                  <a:pt x="698131" y="456363"/>
                </a:lnTo>
                <a:lnTo>
                  <a:pt x="698723" y="467364"/>
                </a:lnTo>
                <a:lnTo>
                  <a:pt x="698808" y="467364"/>
                </a:lnTo>
                <a:cubicBezTo>
                  <a:pt x="698808" y="478817"/>
                  <a:pt x="709781" y="481074"/>
                  <a:pt x="709781" y="481074"/>
                </a:cubicBezTo>
                <a:lnTo>
                  <a:pt x="709781" y="493683"/>
                </a:lnTo>
                <a:lnTo>
                  <a:pt x="701234" y="493683"/>
                </a:lnTo>
                <a:cubicBezTo>
                  <a:pt x="701601" y="536222"/>
                  <a:pt x="722729" y="597689"/>
                  <a:pt x="722786" y="643895"/>
                </a:cubicBezTo>
                <a:lnTo>
                  <a:pt x="667694" y="643895"/>
                </a:lnTo>
                <a:lnTo>
                  <a:pt x="612602" y="643895"/>
                </a:lnTo>
                <a:cubicBezTo>
                  <a:pt x="612602" y="597717"/>
                  <a:pt x="633730" y="536222"/>
                  <a:pt x="634097" y="493683"/>
                </a:cubicBezTo>
                <a:lnTo>
                  <a:pt x="625549" y="493683"/>
                </a:lnTo>
                <a:lnTo>
                  <a:pt x="625549" y="481074"/>
                </a:lnTo>
                <a:cubicBezTo>
                  <a:pt x="625549" y="481074"/>
                  <a:pt x="636551" y="478817"/>
                  <a:pt x="636551" y="467364"/>
                </a:cubicBezTo>
                <a:lnTo>
                  <a:pt x="636607" y="467364"/>
                </a:lnTo>
                <a:lnTo>
                  <a:pt x="637228" y="456363"/>
                </a:lnTo>
                <a:lnTo>
                  <a:pt x="626650" y="447787"/>
                </a:lnTo>
                <a:close/>
                <a:moveTo>
                  <a:pt x="279370" y="425136"/>
                </a:moveTo>
                <a:lnTo>
                  <a:pt x="294829" y="425136"/>
                </a:lnTo>
                <a:lnTo>
                  <a:pt x="296832" y="441186"/>
                </a:lnTo>
                <a:lnTo>
                  <a:pt x="311782" y="441186"/>
                </a:lnTo>
                <a:lnTo>
                  <a:pt x="313983" y="425136"/>
                </a:lnTo>
                <a:lnTo>
                  <a:pt x="322502" y="425136"/>
                </a:lnTo>
                <a:lnTo>
                  <a:pt x="331049" y="425136"/>
                </a:lnTo>
                <a:lnTo>
                  <a:pt x="333249" y="441186"/>
                </a:lnTo>
                <a:lnTo>
                  <a:pt x="348200" y="441186"/>
                </a:lnTo>
                <a:lnTo>
                  <a:pt x="350203" y="425136"/>
                </a:lnTo>
                <a:lnTo>
                  <a:pt x="365661" y="425136"/>
                </a:lnTo>
                <a:lnTo>
                  <a:pt x="363546" y="447787"/>
                </a:lnTo>
                <a:lnTo>
                  <a:pt x="352967" y="456363"/>
                </a:lnTo>
                <a:lnTo>
                  <a:pt x="353588" y="467364"/>
                </a:lnTo>
                <a:lnTo>
                  <a:pt x="353644" y="467364"/>
                </a:lnTo>
                <a:cubicBezTo>
                  <a:pt x="353644" y="478817"/>
                  <a:pt x="364646" y="481074"/>
                  <a:pt x="364646" y="481074"/>
                </a:cubicBezTo>
                <a:lnTo>
                  <a:pt x="364646" y="493683"/>
                </a:lnTo>
                <a:lnTo>
                  <a:pt x="356098" y="493683"/>
                </a:lnTo>
                <a:cubicBezTo>
                  <a:pt x="356465" y="536222"/>
                  <a:pt x="377594" y="597689"/>
                  <a:pt x="377566" y="643895"/>
                </a:cubicBezTo>
                <a:lnTo>
                  <a:pt x="322474" y="643895"/>
                </a:lnTo>
                <a:lnTo>
                  <a:pt x="267410" y="643895"/>
                </a:lnTo>
                <a:cubicBezTo>
                  <a:pt x="267410" y="597717"/>
                  <a:pt x="288538" y="536222"/>
                  <a:pt x="288905" y="493683"/>
                </a:cubicBezTo>
                <a:lnTo>
                  <a:pt x="280358" y="493683"/>
                </a:lnTo>
                <a:lnTo>
                  <a:pt x="280358" y="481074"/>
                </a:lnTo>
                <a:cubicBezTo>
                  <a:pt x="280358" y="481074"/>
                  <a:pt x="291359" y="478817"/>
                  <a:pt x="291359" y="467364"/>
                </a:cubicBezTo>
                <a:lnTo>
                  <a:pt x="291416" y="467364"/>
                </a:lnTo>
                <a:lnTo>
                  <a:pt x="292036" y="456363"/>
                </a:lnTo>
                <a:lnTo>
                  <a:pt x="281458" y="447787"/>
                </a:lnTo>
                <a:close/>
                <a:moveTo>
                  <a:pt x="1008795" y="375686"/>
                </a:moveTo>
                <a:lnTo>
                  <a:pt x="1014380" y="401468"/>
                </a:lnTo>
                <a:lnTo>
                  <a:pt x="983125" y="442258"/>
                </a:lnTo>
                <a:lnTo>
                  <a:pt x="1021433" y="433937"/>
                </a:lnTo>
                <a:lnTo>
                  <a:pt x="1025918" y="454642"/>
                </a:lnTo>
                <a:lnTo>
                  <a:pt x="939147" y="473486"/>
                </a:lnTo>
                <a:lnTo>
                  <a:pt x="934662" y="452780"/>
                </a:lnTo>
                <a:lnTo>
                  <a:pt x="968146" y="445503"/>
                </a:lnTo>
                <a:cubicBezTo>
                  <a:pt x="958358" y="434501"/>
                  <a:pt x="941602" y="423641"/>
                  <a:pt x="927695" y="420679"/>
                </a:cubicBezTo>
                <a:lnTo>
                  <a:pt x="922927" y="398732"/>
                </a:lnTo>
                <a:cubicBezTo>
                  <a:pt x="939712" y="401327"/>
                  <a:pt x="959542" y="414275"/>
                  <a:pt x="970967" y="425700"/>
                </a:cubicBezTo>
                <a:close/>
                <a:moveTo>
                  <a:pt x="667637" y="368492"/>
                </a:moveTo>
                <a:cubicBezTo>
                  <a:pt x="686396" y="368492"/>
                  <a:pt x="701996" y="381750"/>
                  <a:pt x="701996" y="402964"/>
                </a:cubicBezTo>
                <a:lnTo>
                  <a:pt x="701996" y="410354"/>
                </a:lnTo>
                <a:lnTo>
                  <a:pt x="633279" y="410354"/>
                </a:lnTo>
                <a:lnTo>
                  <a:pt x="633279" y="402964"/>
                </a:lnTo>
                <a:cubicBezTo>
                  <a:pt x="633279" y="381750"/>
                  <a:pt x="648878" y="368492"/>
                  <a:pt x="667637" y="368492"/>
                </a:cubicBezTo>
                <a:close/>
                <a:moveTo>
                  <a:pt x="322530" y="368492"/>
                </a:moveTo>
                <a:cubicBezTo>
                  <a:pt x="341289" y="368492"/>
                  <a:pt x="356888" y="381750"/>
                  <a:pt x="356888" y="402964"/>
                </a:cubicBezTo>
                <a:lnTo>
                  <a:pt x="356888" y="410354"/>
                </a:lnTo>
                <a:lnTo>
                  <a:pt x="288172" y="410354"/>
                </a:lnTo>
                <a:lnTo>
                  <a:pt x="288172" y="402964"/>
                </a:lnTo>
                <a:cubicBezTo>
                  <a:pt x="288172" y="381750"/>
                  <a:pt x="303771" y="368492"/>
                  <a:pt x="322530" y="368492"/>
                </a:cubicBezTo>
                <a:close/>
                <a:moveTo>
                  <a:pt x="430767" y="356673"/>
                </a:moveTo>
                <a:lnTo>
                  <a:pt x="454011" y="356673"/>
                </a:lnTo>
                <a:lnTo>
                  <a:pt x="456381" y="374501"/>
                </a:lnTo>
                <a:lnTo>
                  <a:pt x="476889" y="374501"/>
                </a:lnTo>
                <a:lnTo>
                  <a:pt x="479258" y="356673"/>
                </a:lnTo>
                <a:lnTo>
                  <a:pt x="510937" y="356673"/>
                </a:lnTo>
                <a:lnTo>
                  <a:pt x="513306" y="374501"/>
                </a:lnTo>
                <a:lnTo>
                  <a:pt x="533814" y="374501"/>
                </a:lnTo>
                <a:lnTo>
                  <a:pt x="536212" y="356673"/>
                </a:lnTo>
                <a:lnTo>
                  <a:pt x="559428" y="356673"/>
                </a:lnTo>
                <a:lnTo>
                  <a:pt x="557905" y="385079"/>
                </a:lnTo>
                <a:cubicBezTo>
                  <a:pt x="557905" y="385079"/>
                  <a:pt x="545662" y="389988"/>
                  <a:pt x="545662" y="402738"/>
                </a:cubicBezTo>
                <a:cubicBezTo>
                  <a:pt x="545662" y="411567"/>
                  <a:pt x="549132" y="438168"/>
                  <a:pt x="549132" y="438168"/>
                </a:cubicBezTo>
                <a:lnTo>
                  <a:pt x="441063" y="438168"/>
                </a:lnTo>
                <a:cubicBezTo>
                  <a:pt x="441063" y="438168"/>
                  <a:pt x="444533" y="411567"/>
                  <a:pt x="444533" y="402738"/>
                </a:cubicBezTo>
                <a:cubicBezTo>
                  <a:pt x="444533" y="389988"/>
                  <a:pt x="432291" y="385079"/>
                  <a:pt x="432291" y="385079"/>
                </a:cubicBezTo>
                <a:close/>
                <a:moveTo>
                  <a:pt x="938664" y="280167"/>
                </a:moveTo>
                <a:cubicBezTo>
                  <a:pt x="931707" y="277963"/>
                  <a:pt x="923858" y="278436"/>
                  <a:pt x="916665" y="282201"/>
                </a:cubicBezTo>
                <a:cubicBezTo>
                  <a:pt x="902278" y="289705"/>
                  <a:pt x="897201" y="306884"/>
                  <a:pt x="904479" y="320791"/>
                </a:cubicBezTo>
                <a:cubicBezTo>
                  <a:pt x="911672" y="334529"/>
                  <a:pt x="928682" y="340171"/>
                  <a:pt x="943068" y="332639"/>
                </a:cubicBezTo>
                <a:cubicBezTo>
                  <a:pt x="957455" y="325107"/>
                  <a:pt x="962532" y="307928"/>
                  <a:pt x="955311" y="294190"/>
                </a:cubicBezTo>
                <a:cubicBezTo>
                  <a:pt x="951686" y="287251"/>
                  <a:pt x="945621" y="282371"/>
                  <a:pt x="938664" y="280167"/>
                </a:cubicBezTo>
                <a:close/>
                <a:moveTo>
                  <a:pt x="926006" y="258348"/>
                </a:moveTo>
                <a:cubicBezTo>
                  <a:pt x="944974" y="256926"/>
                  <a:pt x="963089" y="267314"/>
                  <a:pt x="972462" y="285192"/>
                </a:cubicBezTo>
                <a:cubicBezTo>
                  <a:pt x="984958" y="309028"/>
                  <a:pt x="977596" y="338055"/>
                  <a:pt x="952716" y="351116"/>
                </a:cubicBezTo>
                <a:cubicBezTo>
                  <a:pt x="927836" y="364148"/>
                  <a:pt x="899796" y="353626"/>
                  <a:pt x="887300" y="329790"/>
                </a:cubicBezTo>
                <a:cubicBezTo>
                  <a:pt x="874831" y="305953"/>
                  <a:pt x="882165" y="276870"/>
                  <a:pt x="907046" y="263866"/>
                </a:cubicBezTo>
                <a:cubicBezTo>
                  <a:pt x="913266" y="260608"/>
                  <a:pt x="919683" y="258822"/>
                  <a:pt x="926006" y="258348"/>
                </a:cubicBezTo>
                <a:close/>
                <a:moveTo>
                  <a:pt x="620980" y="249367"/>
                </a:moveTo>
                <a:cubicBezTo>
                  <a:pt x="638130" y="250326"/>
                  <a:pt x="652179" y="264486"/>
                  <a:pt x="652940" y="281637"/>
                </a:cubicBezTo>
                <a:cubicBezTo>
                  <a:pt x="653843" y="301130"/>
                  <a:pt x="638328" y="317209"/>
                  <a:pt x="619033" y="317209"/>
                </a:cubicBezTo>
                <a:cubicBezTo>
                  <a:pt x="610373" y="317209"/>
                  <a:pt x="602475" y="313965"/>
                  <a:pt x="596466" y="308605"/>
                </a:cubicBezTo>
                <a:cubicBezTo>
                  <a:pt x="596043" y="308210"/>
                  <a:pt x="596410" y="307477"/>
                  <a:pt x="596974" y="307646"/>
                </a:cubicBezTo>
                <a:cubicBezTo>
                  <a:pt x="599202" y="308295"/>
                  <a:pt x="601544" y="308633"/>
                  <a:pt x="603970" y="308633"/>
                </a:cubicBezTo>
                <a:cubicBezTo>
                  <a:pt x="619400" y="308633"/>
                  <a:pt x="631614" y="294867"/>
                  <a:pt x="629019" y="278957"/>
                </a:cubicBezTo>
                <a:cubicBezTo>
                  <a:pt x="627411" y="269084"/>
                  <a:pt x="619795" y="260932"/>
                  <a:pt x="610063" y="258591"/>
                </a:cubicBezTo>
                <a:cubicBezTo>
                  <a:pt x="605465" y="257491"/>
                  <a:pt x="601036" y="257688"/>
                  <a:pt x="597002" y="258845"/>
                </a:cubicBezTo>
                <a:cubicBezTo>
                  <a:pt x="596410" y="259042"/>
                  <a:pt x="596015" y="258309"/>
                  <a:pt x="596466" y="257914"/>
                </a:cubicBezTo>
                <a:cubicBezTo>
                  <a:pt x="602926" y="252187"/>
                  <a:pt x="611558" y="248859"/>
                  <a:pt x="620980" y="249367"/>
                </a:cubicBezTo>
                <a:close/>
                <a:moveTo>
                  <a:pt x="495084" y="243273"/>
                </a:moveTo>
                <a:cubicBezTo>
                  <a:pt x="495084" y="243273"/>
                  <a:pt x="547326" y="322963"/>
                  <a:pt x="547326" y="335065"/>
                </a:cubicBezTo>
                <a:lnTo>
                  <a:pt x="547326" y="340086"/>
                </a:lnTo>
                <a:lnTo>
                  <a:pt x="442812" y="340086"/>
                </a:lnTo>
                <a:lnTo>
                  <a:pt x="442812" y="335065"/>
                </a:lnTo>
                <a:cubicBezTo>
                  <a:pt x="442812" y="322963"/>
                  <a:pt x="495084" y="243273"/>
                  <a:pt x="495084" y="243273"/>
                </a:cubicBezTo>
                <a:close/>
                <a:moveTo>
                  <a:pt x="367015" y="242709"/>
                </a:moveTo>
                <a:lnTo>
                  <a:pt x="375196" y="269084"/>
                </a:lnTo>
                <a:lnTo>
                  <a:pt x="402135" y="262991"/>
                </a:lnTo>
                <a:lnTo>
                  <a:pt x="383376" y="283273"/>
                </a:lnTo>
                <a:lnTo>
                  <a:pt x="402135" y="303556"/>
                </a:lnTo>
                <a:lnTo>
                  <a:pt x="375196" y="297462"/>
                </a:lnTo>
                <a:lnTo>
                  <a:pt x="367015" y="323838"/>
                </a:lnTo>
                <a:lnTo>
                  <a:pt x="358835" y="297462"/>
                </a:lnTo>
                <a:lnTo>
                  <a:pt x="331895" y="303556"/>
                </a:lnTo>
                <a:lnTo>
                  <a:pt x="350654" y="283273"/>
                </a:lnTo>
                <a:lnTo>
                  <a:pt x="331895" y="262991"/>
                </a:lnTo>
                <a:lnTo>
                  <a:pt x="358835" y="269084"/>
                </a:lnTo>
                <a:close/>
                <a:moveTo>
                  <a:pt x="495084" y="198111"/>
                </a:moveTo>
                <a:cubicBezTo>
                  <a:pt x="504675" y="198111"/>
                  <a:pt x="512432" y="205868"/>
                  <a:pt x="512432" y="215459"/>
                </a:cubicBezTo>
                <a:cubicBezTo>
                  <a:pt x="512432" y="225022"/>
                  <a:pt x="504646" y="232808"/>
                  <a:pt x="495084" y="232808"/>
                </a:cubicBezTo>
                <a:cubicBezTo>
                  <a:pt x="485492" y="232808"/>
                  <a:pt x="477735" y="225051"/>
                  <a:pt x="477735" y="215459"/>
                </a:cubicBezTo>
                <a:cubicBezTo>
                  <a:pt x="477735" y="205868"/>
                  <a:pt x="485492" y="198111"/>
                  <a:pt x="495084" y="198111"/>
                </a:cubicBezTo>
                <a:close/>
                <a:moveTo>
                  <a:pt x="825973" y="112243"/>
                </a:moveTo>
                <a:lnTo>
                  <a:pt x="842109" y="125417"/>
                </a:lnTo>
                <a:lnTo>
                  <a:pt x="808202" y="172780"/>
                </a:lnTo>
                <a:lnTo>
                  <a:pt x="864253" y="148548"/>
                </a:lnTo>
                <a:lnTo>
                  <a:pt x="873590" y="157687"/>
                </a:lnTo>
                <a:lnTo>
                  <a:pt x="850430" y="214162"/>
                </a:lnTo>
                <a:lnTo>
                  <a:pt x="897088" y="179239"/>
                </a:lnTo>
                <a:lnTo>
                  <a:pt x="910741" y="195290"/>
                </a:lnTo>
                <a:lnTo>
                  <a:pt x="838329" y="246207"/>
                </a:lnTo>
                <a:lnTo>
                  <a:pt x="823576" y="231708"/>
                </a:lnTo>
                <a:lnTo>
                  <a:pt x="845832" y="176757"/>
                </a:lnTo>
                <a:lnTo>
                  <a:pt x="790881" y="199634"/>
                </a:lnTo>
                <a:lnTo>
                  <a:pt x="775846" y="184881"/>
                </a:lnTo>
                <a:close/>
                <a:moveTo>
                  <a:pt x="295985" y="37095"/>
                </a:moveTo>
                <a:lnTo>
                  <a:pt x="333870" y="117405"/>
                </a:lnTo>
                <a:lnTo>
                  <a:pt x="273193" y="146037"/>
                </a:lnTo>
                <a:lnTo>
                  <a:pt x="265661" y="130099"/>
                </a:lnTo>
                <a:lnTo>
                  <a:pt x="307184" y="110494"/>
                </a:lnTo>
                <a:lnTo>
                  <a:pt x="299822" y="94895"/>
                </a:lnTo>
                <a:lnTo>
                  <a:pt x="265153" y="111256"/>
                </a:lnTo>
                <a:lnTo>
                  <a:pt x="257649" y="95318"/>
                </a:lnTo>
                <a:lnTo>
                  <a:pt x="292290" y="78957"/>
                </a:lnTo>
                <a:lnTo>
                  <a:pt x="284335" y="62088"/>
                </a:lnTo>
                <a:lnTo>
                  <a:pt x="242812" y="81693"/>
                </a:lnTo>
                <a:lnTo>
                  <a:pt x="235280" y="65727"/>
                </a:lnTo>
                <a:close/>
                <a:moveTo>
                  <a:pt x="666311" y="26037"/>
                </a:moveTo>
                <a:lnTo>
                  <a:pt x="685944" y="33061"/>
                </a:lnTo>
                <a:lnTo>
                  <a:pt x="669809" y="89450"/>
                </a:lnTo>
                <a:lnTo>
                  <a:pt x="714464" y="47786"/>
                </a:lnTo>
                <a:lnTo>
                  <a:pt x="726340" y="53287"/>
                </a:lnTo>
                <a:lnTo>
                  <a:pt x="723491" y="114274"/>
                </a:lnTo>
                <a:lnTo>
                  <a:pt x="755790" y="65586"/>
                </a:lnTo>
                <a:lnTo>
                  <a:pt x="774013" y="76192"/>
                </a:lnTo>
                <a:lnTo>
                  <a:pt x="722898" y="148520"/>
                </a:lnTo>
                <a:lnTo>
                  <a:pt x="704139" y="139831"/>
                </a:lnTo>
                <a:lnTo>
                  <a:pt x="706650" y="80593"/>
                </a:lnTo>
                <a:lnTo>
                  <a:pt x="662559" y="120593"/>
                </a:lnTo>
                <a:lnTo>
                  <a:pt x="643434" y="111764"/>
                </a:lnTo>
                <a:close/>
                <a:moveTo>
                  <a:pt x="561487" y="1044"/>
                </a:moveTo>
                <a:cubicBezTo>
                  <a:pt x="587975" y="4344"/>
                  <a:pt x="600218" y="21975"/>
                  <a:pt x="597200" y="46178"/>
                </a:cubicBezTo>
                <a:lnTo>
                  <a:pt x="590316" y="97180"/>
                </a:lnTo>
                <a:lnTo>
                  <a:pt x="569414" y="94331"/>
                </a:lnTo>
                <a:lnTo>
                  <a:pt x="575225" y="47899"/>
                </a:lnTo>
                <a:cubicBezTo>
                  <a:pt x="577143" y="32553"/>
                  <a:pt x="573814" y="22285"/>
                  <a:pt x="559090" y="20423"/>
                </a:cubicBezTo>
                <a:cubicBezTo>
                  <a:pt x="544110" y="18562"/>
                  <a:pt x="538328" y="27927"/>
                  <a:pt x="536438" y="43019"/>
                </a:cubicBezTo>
                <a:lnTo>
                  <a:pt x="530627" y="89450"/>
                </a:lnTo>
                <a:lnTo>
                  <a:pt x="509696" y="87081"/>
                </a:lnTo>
                <a:lnTo>
                  <a:pt x="515535" y="36333"/>
                </a:lnTo>
                <a:cubicBezTo>
                  <a:pt x="518582" y="11904"/>
                  <a:pt x="534942" y="-2285"/>
                  <a:pt x="561487" y="1044"/>
                </a:cubicBezTo>
                <a:close/>
                <a:moveTo>
                  <a:pt x="448793" y="0"/>
                </a:moveTo>
                <a:lnTo>
                  <a:pt x="462192" y="87843"/>
                </a:lnTo>
                <a:lnTo>
                  <a:pt x="443433" y="90945"/>
                </a:lnTo>
                <a:lnTo>
                  <a:pt x="389300" y="45501"/>
                </a:lnTo>
                <a:lnTo>
                  <a:pt x="399371" y="98449"/>
                </a:lnTo>
                <a:lnTo>
                  <a:pt x="378948" y="101891"/>
                </a:lnTo>
                <a:lnTo>
                  <a:pt x="362671" y="14612"/>
                </a:lnTo>
                <a:lnTo>
                  <a:pt x="382982" y="11171"/>
                </a:lnTo>
                <a:lnTo>
                  <a:pt x="383405" y="13286"/>
                </a:lnTo>
                <a:cubicBezTo>
                  <a:pt x="383912" y="16305"/>
                  <a:pt x="386508" y="20085"/>
                  <a:pt x="390400" y="23131"/>
                </a:cubicBezTo>
                <a:lnTo>
                  <a:pt x="437848" y="63216"/>
                </a:lnTo>
                <a:lnTo>
                  <a:pt x="428144" y="349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113519" indent="0">
              <a:buNone/>
              <a:defRPr sz="100"/>
            </a:lvl2pPr>
            <a:lvl3pPr marL="251817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21061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mørk/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36C0DBC-4EC9-4A4E-8DE4-952D9F7BE2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7EDA8D41-2335-493A-8246-8171A76F0F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D4E101DD-89B2-4D7B-8F47-835181F42A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BB051B12-C82D-41E9-8581-101213AFDC3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8196FC72-201B-407A-A802-431ADE6F482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31345883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>
              <a:solidFill>
                <a:schemeClr val="bg2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2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20A2E9F-A570-4C30-B6F7-A8E2727CF6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484A3C88-2876-4F34-98F7-299B17A8C2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2667C43F-58F4-43CC-86BE-580C713B88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0F5851E0-A91D-4F64-8680-E5A25AAD33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21B4D8FC-6D8B-4361-9986-C27F230345B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4017112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lys/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rgbClr val="000C2E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0F374D4-48CD-43E3-AA3B-8D32C614D9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accent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9E3E11BE-989A-4C63-8421-725A43313A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5DC236B-2E87-4C2A-AAE6-A79FFE8427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D9E04BB-4195-42F1-BBEA-46C84B7F6F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B7029384-3120-46FC-A04A-744BCE57FFE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5396358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tx2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A350F9D-5FD2-42BE-82EF-FE0BCE1EAA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tx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3DB74700-CF80-4031-BF2A-339DA71A7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022554E-FE4D-43D3-B8EA-4D5A9D7432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45AF0E4B-085F-42EE-BA87-E6731FA986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ABB461E5-C616-4E1A-99C5-487CC6F3016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73431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37693429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orside hvid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5000" y="1959001"/>
            <a:ext cx="3833740" cy="4342649"/>
          </a:xfrm>
        </p:spPr>
        <p:txBody>
          <a:bodyPr anchor="b" anchorCtr="0">
            <a:normAutofit/>
          </a:bodyPr>
          <a:lstStyle>
            <a:lvl1pPr algn="l">
              <a:defRPr sz="4050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0DD521F-6FFD-4064-912D-D1ACEADD815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5001" y="7695520"/>
            <a:ext cx="2304894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7127C84-7B2A-461F-B4C4-EA860EEF58C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72450" y="0"/>
            <a:ext cx="2285550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BA9EC6C-D882-4644-AA8C-C638EA2AB2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744" y="448249"/>
            <a:ext cx="1460624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854DC86-7109-4CBA-B1A5-FAA37E19A3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448249"/>
            <a:ext cx="1750241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30B9519-277F-4E54-8FC0-8193A0D068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767146"/>
            <a:ext cx="1750241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B0F9BB00-3F45-4846-ADFA-64E77FFC971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661164" y="7321597"/>
            <a:ext cx="578141" cy="1544400"/>
          </a:xfrm>
          <a:custGeom>
            <a:avLst/>
            <a:gdLst>
              <a:gd name="T0" fmla="*/ 629 w 1308"/>
              <a:gd name="T1" fmla="*/ 309 h 1360"/>
              <a:gd name="T2" fmla="*/ 799 w 1308"/>
              <a:gd name="T3" fmla="*/ 354 h 1360"/>
              <a:gd name="T4" fmla="*/ 789 w 1308"/>
              <a:gd name="T5" fmla="*/ 317 h 1360"/>
              <a:gd name="T6" fmla="*/ 678 w 1308"/>
              <a:gd name="T7" fmla="*/ 475 h 1360"/>
              <a:gd name="T8" fmla="*/ 577 w 1308"/>
              <a:gd name="T9" fmla="*/ 453 h 1360"/>
              <a:gd name="T10" fmla="*/ 454 w 1308"/>
              <a:gd name="T11" fmla="*/ 521 h 1360"/>
              <a:gd name="T12" fmla="*/ 719 w 1308"/>
              <a:gd name="T13" fmla="*/ 577 h 1360"/>
              <a:gd name="T14" fmla="*/ 602 w 1308"/>
              <a:gd name="T15" fmla="*/ 749 h 1360"/>
              <a:gd name="T16" fmla="*/ 719 w 1308"/>
              <a:gd name="T17" fmla="*/ 604 h 1360"/>
              <a:gd name="T18" fmla="*/ 651 w 1308"/>
              <a:gd name="T19" fmla="*/ 274 h 1360"/>
              <a:gd name="T20" fmla="*/ 449 w 1308"/>
              <a:gd name="T21" fmla="*/ 579 h 1360"/>
              <a:gd name="T22" fmla="*/ 422 w 1308"/>
              <a:gd name="T23" fmla="*/ 539 h 1360"/>
              <a:gd name="T24" fmla="*/ 356 w 1308"/>
              <a:gd name="T25" fmla="*/ 539 h 1360"/>
              <a:gd name="T26" fmla="*/ 358 w 1308"/>
              <a:gd name="T27" fmla="*/ 626 h 1360"/>
              <a:gd name="T28" fmla="*/ 891 w 1308"/>
              <a:gd name="T29" fmla="*/ 521 h 1360"/>
              <a:gd name="T30" fmla="*/ 890 w 1308"/>
              <a:gd name="T31" fmla="*/ 626 h 1360"/>
              <a:gd name="T32" fmla="*/ 900 w 1308"/>
              <a:gd name="T33" fmla="*/ 568 h 1360"/>
              <a:gd name="T34" fmla="*/ 848 w 1308"/>
              <a:gd name="T35" fmla="*/ 539 h 1360"/>
              <a:gd name="T36" fmla="*/ 796 w 1308"/>
              <a:gd name="T37" fmla="*/ 568 h 1360"/>
              <a:gd name="T38" fmla="*/ 805 w 1308"/>
              <a:gd name="T39" fmla="*/ 626 h 1360"/>
              <a:gd name="T40" fmla="*/ 423 w 1308"/>
              <a:gd name="T41" fmla="*/ 334 h 1360"/>
              <a:gd name="T42" fmla="*/ 512 w 1308"/>
              <a:gd name="T43" fmla="*/ 385 h 1360"/>
              <a:gd name="T44" fmla="*/ 929 w 1308"/>
              <a:gd name="T45" fmla="*/ 843 h 1360"/>
              <a:gd name="T46" fmla="*/ 480 w 1308"/>
              <a:gd name="T47" fmla="*/ 890 h 1360"/>
              <a:gd name="T48" fmla="*/ 397 w 1308"/>
              <a:gd name="T49" fmla="*/ 908 h 1360"/>
              <a:gd name="T50" fmla="*/ 862 w 1308"/>
              <a:gd name="T51" fmla="*/ 908 h 1360"/>
              <a:gd name="T52" fmla="*/ 777 w 1308"/>
              <a:gd name="T53" fmla="*/ 978 h 1360"/>
              <a:gd name="T54" fmla="*/ 328 w 1308"/>
              <a:gd name="T55" fmla="*/ 939 h 1360"/>
              <a:gd name="T56" fmla="*/ 931 w 1308"/>
              <a:gd name="T57" fmla="*/ 939 h 1360"/>
              <a:gd name="T58" fmla="*/ 629 w 1308"/>
              <a:gd name="T59" fmla="*/ 1029 h 1360"/>
              <a:gd name="T60" fmla="*/ 238 w 1308"/>
              <a:gd name="T61" fmla="*/ 1117 h 1360"/>
              <a:gd name="T62" fmla="*/ 200 w 1308"/>
              <a:gd name="T63" fmla="*/ 1203 h 1360"/>
              <a:gd name="T64" fmla="*/ 367 w 1308"/>
              <a:gd name="T65" fmla="*/ 1228 h 1360"/>
              <a:gd name="T66" fmla="*/ 345 w 1308"/>
              <a:gd name="T67" fmla="*/ 1243 h 1360"/>
              <a:gd name="T68" fmla="*/ 841 w 1308"/>
              <a:gd name="T69" fmla="*/ 1251 h 1360"/>
              <a:gd name="T70" fmla="*/ 1167 w 1308"/>
              <a:gd name="T71" fmla="*/ 856 h 1360"/>
              <a:gd name="T72" fmla="*/ 1276 w 1308"/>
              <a:gd name="T73" fmla="*/ 883 h 1360"/>
              <a:gd name="T74" fmla="*/ 1233 w 1308"/>
              <a:gd name="T75" fmla="*/ 826 h 1360"/>
              <a:gd name="T76" fmla="*/ 782 w 1308"/>
              <a:gd name="T77" fmla="*/ 114 h 1360"/>
              <a:gd name="T78" fmla="*/ 786 w 1308"/>
              <a:gd name="T79" fmla="*/ 86 h 1360"/>
              <a:gd name="T80" fmla="*/ 852 w 1308"/>
              <a:gd name="T81" fmla="*/ 89 h 1360"/>
              <a:gd name="T82" fmla="*/ 1116 w 1308"/>
              <a:gd name="T83" fmla="*/ 312 h 1360"/>
              <a:gd name="T84" fmla="*/ 1101 w 1308"/>
              <a:gd name="T85" fmla="*/ 258 h 1360"/>
              <a:gd name="T86" fmla="*/ 629 w 1308"/>
              <a:gd name="T87" fmla="*/ 1360 h 1360"/>
              <a:gd name="T88" fmla="*/ 1177 w 1308"/>
              <a:gd name="T89" fmla="*/ 531 h 1360"/>
              <a:gd name="T90" fmla="*/ 1254 w 1308"/>
              <a:gd name="T91" fmla="*/ 414 h 1360"/>
              <a:gd name="T92" fmla="*/ 1177 w 1308"/>
              <a:gd name="T93" fmla="*/ 531 h 1360"/>
              <a:gd name="T94" fmla="*/ 1236 w 1308"/>
              <a:gd name="T95" fmla="*/ 615 h 1360"/>
              <a:gd name="T96" fmla="*/ 1308 w 1308"/>
              <a:gd name="T97" fmla="*/ 687 h 1360"/>
              <a:gd name="T98" fmla="*/ 1049 w 1308"/>
              <a:gd name="T99" fmla="*/ 144 h 1360"/>
              <a:gd name="T100" fmla="*/ 948 w 1308"/>
              <a:gd name="T101" fmla="*/ 180 h 1360"/>
              <a:gd name="T102" fmla="*/ 1126 w 1308"/>
              <a:gd name="T103" fmla="*/ 1056 h 1360"/>
              <a:gd name="T104" fmla="*/ 1140 w 1308"/>
              <a:gd name="T105" fmla="*/ 1033 h 1360"/>
              <a:gd name="T106" fmla="*/ 1051 w 1308"/>
              <a:gd name="T107" fmla="*/ 1085 h 1360"/>
              <a:gd name="T108" fmla="*/ 61 w 1308"/>
              <a:gd name="T109" fmla="*/ 983 h 1360"/>
              <a:gd name="T110" fmla="*/ 125 w 1308"/>
              <a:gd name="T111" fmla="*/ 922 h 1360"/>
              <a:gd name="T112" fmla="*/ 459 w 1308"/>
              <a:gd name="T113" fmla="*/ 139 h 1360"/>
              <a:gd name="T114" fmla="*/ 365 w 1308"/>
              <a:gd name="T115" fmla="*/ 57 h 1360"/>
              <a:gd name="T116" fmla="*/ 642 w 1308"/>
              <a:gd name="T117" fmla="*/ 112 h 1360"/>
              <a:gd name="T118" fmla="*/ 564 w 1308"/>
              <a:gd name="T119" fmla="*/ 49 h 1360"/>
              <a:gd name="T120" fmla="*/ 642 w 1308"/>
              <a:gd name="T121" fmla="*/ 112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08" h="1360">
                <a:moveTo>
                  <a:pt x="695" y="425"/>
                </a:moveTo>
                <a:cubicBezTo>
                  <a:pt x="695" y="432"/>
                  <a:pt x="695" y="432"/>
                  <a:pt x="695" y="432"/>
                </a:cubicBezTo>
                <a:cubicBezTo>
                  <a:pt x="563" y="432"/>
                  <a:pt x="563" y="432"/>
                  <a:pt x="563" y="432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25"/>
                  <a:pt x="563" y="425"/>
                  <a:pt x="563" y="425"/>
                </a:cubicBezTo>
                <a:cubicBezTo>
                  <a:pt x="563" y="410"/>
                  <a:pt x="629" y="309"/>
                  <a:pt x="629" y="309"/>
                </a:cubicBezTo>
                <a:cubicBezTo>
                  <a:pt x="629" y="309"/>
                  <a:pt x="695" y="410"/>
                  <a:pt x="695" y="425"/>
                </a:cubicBezTo>
                <a:close/>
                <a:moveTo>
                  <a:pt x="789" y="317"/>
                </a:moveTo>
                <a:cubicBezTo>
                  <a:pt x="777" y="316"/>
                  <a:pt x="766" y="320"/>
                  <a:pt x="758" y="328"/>
                </a:cubicBezTo>
                <a:cubicBezTo>
                  <a:pt x="757" y="328"/>
                  <a:pt x="758" y="329"/>
                  <a:pt x="758" y="329"/>
                </a:cubicBezTo>
                <a:cubicBezTo>
                  <a:pt x="763" y="327"/>
                  <a:pt x="769" y="327"/>
                  <a:pt x="775" y="329"/>
                </a:cubicBezTo>
                <a:cubicBezTo>
                  <a:pt x="787" y="332"/>
                  <a:pt x="797" y="342"/>
                  <a:pt x="799" y="354"/>
                </a:cubicBezTo>
                <a:cubicBezTo>
                  <a:pt x="802" y="375"/>
                  <a:pt x="787" y="392"/>
                  <a:pt x="767" y="392"/>
                </a:cubicBezTo>
                <a:cubicBezTo>
                  <a:pt x="764" y="392"/>
                  <a:pt x="761" y="391"/>
                  <a:pt x="758" y="391"/>
                </a:cubicBezTo>
                <a:cubicBezTo>
                  <a:pt x="758" y="390"/>
                  <a:pt x="757" y="391"/>
                  <a:pt x="758" y="392"/>
                </a:cubicBezTo>
                <a:cubicBezTo>
                  <a:pt x="765" y="399"/>
                  <a:pt x="775" y="403"/>
                  <a:pt x="786" y="403"/>
                </a:cubicBezTo>
                <a:cubicBezTo>
                  <a:pt x="811" y="403"/>
                  <a:pt x="830" y="382"/>
                  <a:pt x="829" y="358"/>
                </a:cubicBezTo>
                <a:cubicBezTo>
                  <a:pt x="828" y="336"/>
                  <a:pt x="810" y="318"/>
                  <a:pt x="789" y="317"/>
                </a:cubicBezTo>
                <a:moveTo>
                  <a:pt x="698" y="556"/>
                </a:moveTo>
                <a:cubicBezTo>
                  <a:pt x="698" y="556"/>
                  <a:pt x="693" y="522"/>
                  <a:pt x="693" y="511"/>
                </a:cubicBezTo>
                <a:cubicBezTo>
                  <a:pt x="693" y="495"/>
                  <a:pt x="709" y="489"/>
                  <a:pt x="709" y="489"/>
                </a:cubicBezTo>
                <a:cubicBezTo>
                  <a:pt x="711" y="453"/>
                  <a:pt x="711" y="453"/>
                  <a:pt x="711" y="453"/>
                </a:cubicBezTo>
                <a:cubicBezTo>
                  <a:pt x="681" y="453"/>
                  <a:pt x="681" y="453"/>
                  <a:pt x="681" y="453"/>
                </a:cubicBezTo>
                <a:cubicBezTo>
                  <a:pt x="678" y="475"/>
                  <a:pt x="678" y="475"/>
                  <a:pt x="678" y="475"/>
                </a:cubicBezTo>
                <a:cubicBezTo>
                  <a:pt x="652" y="475"/>
                  <a:pt x="652" y="475"/>
                  <a:pt x="652" y="475"/>
                </a:cubicBezTo>
                <a:cubicBezTo>
                  <a:pt x="649" y="453"/>
                  <a:pt x="649" y="453"/>
                  <a:pt x="649" y="453"/>
                </a:cubicBezTo>
                <a:cubicBezTo>
                  <a:pt x="609" y="453"/>
                  <a:pt x="609" y="453"/>
                  <a:pt x="609" y="453"/>
                </a:cubicBezTo>
                <a:cubicBezTo>
                  <a:pt x="606" y="475"/>
                  <a:pt x="606" y="475"/>
                  <a:pt x="606" y="475"/>
                </a:cubicBezTo>
                <a:cubicBezTo>
                  <a:pt x="580" y="475"/>
                  <a:pt x="580" y="475"/>
                  <a:pt x="580" y="475"/>
                </a:cubicBezTo>
                <a:cubicBezTo>
                  <a:pt x="577" y="453"/>
                  <a:pt x="577" y="453"/>
                  <a:pt x="577" y="453"/>
                </a:cubicBezTo>
                <a:cubicBezTo>
                  <a:pt x="548" y="453"/>
                  <a:pt x="548" y="453"/>
                  <a:pt x="548" y="453"/>
                </a:cubicBezTo>
                <a:cubicBezTo>
                  <a:pt x="550" y="489"/>
                  <a:pt x="550" y="489"/>
                  <a:pt x="550" y="489"/>
                </a:cubicBezTo>
                <a:cubicBezTo>
                  <a:pt x="550" y="489"/>
                  <a:pt x="565" y="495"/>
                  <a:pt x="565" y="511"/>
                </a:cubicBezTo>
                <a:cubicBezTo>
                  <a:pt x="565" y="522"/>
                  <a:pt x="561" y="556"/>
                  <a:pt x="561" y="556"/>
                </a:cubicBezTo>
                <a:lnTo>
                  <a:pt x="698" y="556"/>
                </a:lnTo>
                <a:close/>
                <a:moveTo>
                  <a:pt x="454" y="521"/>
                </a:moveTo>
                <a:cubicBezTo>
                  <a:pt x="454" y="511"/>
                  <a:pt x="454" y="511"/>
                  <a:pt x="454" y="511"/>
                </a:cubicBezTo>
                <a:cubicBezTo>
                  <a:pt x="454" y="484"/>
                  <a:pt x="435" y="468"/>
                  <a:pt x="411" y="468"/>
                </a:cubicBezTo>
                <a:cubicBezTo>
                  <a:pt x="387" y="468"/>
                  <a:pt x="367" y="484"/>
                  <a:pt x="367" y="511"/>
                </a:cubicBezTo>
                <a:cubicBezTo>
                  <a:pt x="367" y="521"/>
                  <a:pt x="367" y="521"/>
                  <a:pt x="367" y="521"/>
                </a:cubicBezTo>
                <a:lnTo>
                  <a:pt x="454" y="521"/>
                </a:lnTo>
                <a:close/>
                <a:moveTo>
                  <a:pt x="719" y="577"/>
                </a:moveTo>
                <a:cubicBezTo>
                  <a:pt x="540" y="577"/>
                  <a:pt x="540" y="577"/>
                  <a:pt x="540" y="577"/>
                </a:cubicBezTo>
                <a:cubicBezTo>
                  <a:pt x="540" y="604"/>
                  <a:pt x="540" y="604"/>
                  <a:pt x="540" y="604"/>
                </a:cubicBezTo>
                <a:cubicBezTo>
                  <a:pt x="540" y="604"/>
                  <a:pt x="551" y="609"/>
                  <a:pt x="551" y="622"/>
                </a:cubicBezTo>
                <a:cubicBezTo>
                  <a:pt x="551" y="647"/>
                  <a:pt x="531" y="745"/>
                  <a:pt x="535" y="816"/>
                </a:cubicBezTo>
                <a:cubicBezTo>
                  <a:pt x="598" y="816"/>
                  <a:pt x="598" y="816"/>
                  <a:pt x="598" y="816"/>
                </a:cubicBezTo>
                <a:cubicBezTo>
                  <a:pt x="602" y="749"/>
                  <a:pt x="602" y="749"/>
                  <a:pt x="602" y="749"/>
                </a:cubicBezTo>
                <a:cubicBezTo>
                  <a:pt x="604" y="732"/>
                  <a:pt x="615" y="722"/>
                  <a:pt x="629" y="722"/>
                </a:cubicBezTo>
                <a:cubicBezTo>
                  <a:pt x="643" y="722"/>
                  <a:pt x="654" y="732"/>
                  <a:pt x="656" y="749"/>
                </a:cubicBezTo>
                <a:cubicBezTo>
                  <a:pt x="661" y="816"/>
                  <a:pt x="661" y="816"/>
                  <a:pt x="661" y="816"/>
                </a:cubicBezTo>
                <a:cubicBezTo>
                  <a:pt x="724" y="816"/>
                  <a:pt x="724" y="816"/>
                  <a:pt x="724" y="816"/>
                </a:cubicBezTo>
                <a:cubicBezTo>
                  <a:pt x="727" y="745"/>
                  <a:pt x="708" y="647"/>
                  <a:pt x="708" y="622"/>
                </a:cubicBezTo>
                <a:cubicBezTo>
                  <a:pt x="708" y="609"/>
                  <a:pt x="719" y="604"/>
                  <a:pt x="719" y="604"/>
                </a:cubicBezTo>
                <a:cubicBezTo>
                  <a:pt x="719" y="577"/>
                  <a:pt x="719" y="577"/>
                  <a:pt x="719" y="577"/>
                </a:cubicBezTo>
                <a:moveTo>
                  <a:pt x="651" y="274"/>
                </a:moveTo>
                <a:cubicBezTo>
                  <a:pt x="651" y="262"/>
                  <a:pt x="641" y="252"/>
                  <a:pt x="629" y="252"/>
                </a:cubicBezTo>
                <a:cubicBezTo>
                  <a:pt x="617" y="252"/>
                  <a:pt x="607" y="262"/>
                  <a:pt x="607" y="274"/>
                </a:cubicBezTo>
                <a:cubicBezTo>
                  <a:pt x="607" y="286"/>
                  <a:pt x="617" y="296"/>
                  <a:pt x="629" y="296"/>
                </a:cubicBezTo>
                <a:cubicBezTo>
                  <a:pt x="641" y="296"/>
                  <a:pt x="651" y="286"/>
                  <a:pt x="651" y="274"/>
                </a:cubicBezTo>
                <a:moveTo>
                  <a:pt x="453" y="626"/>
                </a:moveTo>
                <a:cubicBezTo>
                  <a:pt x="464" y="626"/>
                  <a:pt x="464" y="626"/>
                  <a:pt x="464" y="626"/>
                </a:cubicBezTo>
                <a:cubicBezTo>
                  <a:pt x="464" y="610"/>
                  <a:pt x="464" y="610"/>
                  <a:pt x="464" y="610"/>
                </a:cubicBezTo>
                <a:cubicBezTo>
                  <a:pt x="464" y="610"/>
                  <a:pt x="450" y="607"/>
                  <a:pt x="450" y="593"/>
                </a:cubicBezTo>
                <a:cubicBezTo>
                  <a:pt x="450" y="593"/>
                  <a:pt x="450" y="593"/>
                  <a:pt x="450" y="593"/>
                </a:cubicBezTo>
                <a:cubicBezTo>
                  <a:pt x="449" y="579"/>
                  <a:pt x="449" y="579"/>
                  <a:pt x="449" y="579"/>
                </a:cubicBezTo>
                <a:cubicBezTo>
                  <a:pt x="463" y="568"/>
                  <a:pt x="463" y="568"/>
                  <a:pt x="463" y="568"/>
                </a:cubicBezTo>
                <a:cubicBezTo>
                  <a:pt x="465" y="539"/>
                  <a:pt x="465" y="539"/>
                  <a:pt x="465" y="539"/>
                </a:cubicBezTo>
                <a:cubicBezTo>
                  <a:pt x="446" y="539"/>
                  <a:pt x="446" y="539"/>
                  <a:pt x="446" y="539"/>
                </a:cubicBezTo>
                <a:cubicBezTo>
                  <a:pt x="443" y="560"/>
                  <a:pt x="443" y="560"/>
                  <a:pt x="443" y="560"/>
                </a:cubicBezTo>
                <a:cubicBezTo>
                  <a:pt x="424" y="560"/>
                  <a:pt x="424" y="560"/>
                  <a:pt x="424" y="560"/>
                </a:cubicBezTo>
                <a:cubicBezTo>
                  <a:pt x="422" y="539"/>
                  <a:pt x="422" y="539"/>
                  <a:pt x="422" y="539"/>
                </a:cubicBezTo>
                <a:cubicBezTo>
                  <a:pt x="411" y="539"/>
                  <a:pt x="411" y="539"/>
                  <a:pt x="411" y="539"/>
                </a:cubicBezTo>
                <a:cubicBezTo>
                  <a:pt x="400" y="539"/>
                  <a:pt x="400" y="539"/>
                  <a:pt x="400" y="539"/>
                </a:cubicBezTo>
                <a:cubicBezTo>
                  <a:pt x="397" y="560"/>
                  <a:pt x="397" y="560"/>
                  <a:pt x="397" y="560"/>
                </a:cubicBezTo>
                <a:cubicBezTo>
                  <a:pt x="378" y="560"/>
                  <a:pt x="378" y="560"/>
                  <a:pt x="378" y="560"/>
                </a:cubicBezTo>
                <a:cubicBezTo>
                  <a:pt x="376" y="539"/>
                  <a:pt x="376" y="539"/>
                  <a:pt x="376" y="539"/>
                </a:cubicBezTo>
                <a:cubicBezTo>
                  <a:pt x="356" y="539"/>
                  <a:pt x="356" y="539"/>
                  <a:pt x="356" y="539"/>
                </a:cubicBezTo>
                <a:cubicBezTo>
                  <a:pt x="359" y="568"/>
                  <a:pt x="359" y="568"/>
                  <a:pt x="359" y="568"/>
                </a:cubicBezTo>
                <a:cubicBezTo>
                  <a:pt x="372" y="579"/>
                  <a:pt x="372" y="579"/>
                  <a:pt x="372" y="579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593"/>
                  <a:pt x="371" y="593"/>
                  <a:pt x="371" y="593"/>
                </a:cubicBezTo>
                <a:cubicBezTo>
                  <a:pt x="371" y="607"/>
                  <a:pt x="358" y="610"/>
                  <a:pt x="358" y="610"/>
                </a:cubicBezTo>
                <a:cubicBezTo>
                  <a:pt x="358" y="626"/>
                  <a:pt x="358" y="626"/>
                  <a:pt x="358" y="626"/>
                </a:cubicBezTo>
                <a:cubicBezTo>
                  <a:pt x="368" y="626"/>
                  <a:pt x="368" y="626"/>
                  <a:pt x="368" y="626"/>
                </a:cubicBezTo>
                <a:cubicBezTo>
                  <a:pt x="368" y="680"/>
                  <a:pt x="341" y="758"/>
                  <a:pt x="341" y="816"/>
                </a:cubicBezTo>
                <a:cubicBezTo>
                  <a:pt x="411" y="816"/>
                  <a:pt x="411" y="816"/>
                  <a:pt x="411" y="816"/>
                </a:cubicBezTo>
                <a:cubicBezTo>
                  <a:pt x="481" y="816"/>
                  <a:pt x="481" y="816"/>
                  <a:pt x="481" y="816"/>
                </a:cubicBezTo>
                <a:cubicBezTo>
                  <a:pt x="481" y="758"/>
                  <a:pt x="454" y="680"/>
                  <a:pt x="453" y="626"/>
                </a:cubicBezTo>
                <a:close/>
                <a:moveTo>
                  <a:pt x="891" y="521"/>
                </a:moveTo>
                <a:cubicBezTo>
                  <a:pt x="891" y="511"/>
                  <a:pt x="891" y="511"/>
                  <a:pt x="891" y="511"/>
                </a:cubicBezTo>
                <a:cubicBezTo>
                  <a:pt x="891" y="484"/>
                  <a:pt x="872" y="468"/>
                  <a:pt x="848" y="468"/>
                </a:cubicBezTo>
                <a:cubicBezTo>
                  <a:pt x="824" y="468"/>
                  <a:pt x="804" y="484"/>
                  <a:pt x="804" y="511"/>
                </a:cubicBezTo>
                <a:cubicBezTo>
                  <a:pt x="804" y="521"/>
                  <a:pt x="804" y="521"/>
                  <a:pt x="804" y="521"/>
                </a:cubicBezTo>
                <a:lnTo>
                  <a:pt x="891" y="521"/>
                </a:lnTo>
                <a:close/>
                <a:moveTo>
                  <a:pt x="890" y="626"/>
                </a:moveTo>
                <a:cubicBezTo>
                  <a:pt x="901" y="626"/>
                  <a:pt x="901" y="626"/>
                  <a:pt x="901" y="626"/>
                </a:cubicBezTo>
                <a:cubicBezTo>
                  <a:pt x="901" y="610"/>
                  <a:pt x="901" y="610"/>
                  <a:pt x="901" y="610"/>
                </a:cubicBezTo>
                <a:cubicBezTo>
                  <a:pt x="901" y="610"/>
                  <a:pt x="887" y="607"/>
                  <a:pt x="887" y="593"/>
                </a:cubicBezTo>
                <a:cubicBezTo>
                  <a:pt x="887" y="593"/>
                  <a:pt x="887" y="593"/>
                  <a:pt x="887" y="593"/>
                </a:cubicBezTo>
                <a:cubicBezTo>
                  <a:pt x="886" y="579"/>
                  <a:pt x="886" y="579"/>
                  <a:pt x="886" y="579"/>
                </a:cubicBezTo>
                <a:cubicBezTo>
                  <a:pt x="900" y="568"/>
                  <a:pt x="900" y="568"/>
                  <a:pt x="900" y="568"/>
                </a:cubicBezTo>
                <a:cubicBezTo>
                  <a:pt x="902" y="539"/>
                  <a:pt x="902" y="539"/>
                  <a:pt x="902" y="539"/>
                </a:cubicBezTo>
                <a:cubicBezTo>
                  <a:pt x="883" y="539"/>
                  <a:pt x="883" y="539"/>
                  <a:pt x="883" y="539"/>
                </a:cubicBezTo>
                <a:cubicBezTo>
                  <a:pt x="880" y="560"/>
                  <a:pt x="880" y="560"/>
                  <a:pt x="880" y="560"/>
                </a:cubicBezTo>
                <a:cubicBezTo>
                  <a:pt x="861" y="560"/>
                  <a:pt x="861" y="560"/>
                  <a:pt x="861" y="560"/>
                </a:cubicBezTo>
                <a:cubicBezTo>
                  <a:pt x="859" y="539"/>
                  <a:pt x="859" y="539"/>
                  <a:pt x="859" y="539"/>
                </a:cubicBezTo>
                <a:cubicBezTo>
                  <a:pt x="848" y="539"/>
                  <a:pt x="848" y="539"/>
                  <a:pt x="848" y="539"/>
                </a:cubicBezTo>
                <a:cubicBezTo>
                  <a:pt x="837" y="539"/>
                  <a:pt x="837" y="539"/>
                  <a:pt x="837" y="539"/>
                </a:cubicBezTo>
                <a:cubicBezTo>
                  <a:pt x="834" y="560"/>
                  <a:pt x="834" y="560"/>
                  <a:pt x="834" y="560"/>
                </a:cubicBezTo>
                <a:cubicBezTo>
                  <a:pt x="815" y="560"/>
                  <a:pt x="815" y="560"/>
                  <a:pt x="815" y="560"/>
                </a:cubicBezTo>
                <a:cubicBezTo>
                  <a:pt x="813" y="539"/>
                  <a:pt x="813" y="539"/>
                  <a:pt x="813" y="539"/>
                </a:cubicBezTo>
                <a:cubicBezTo>
                  <a:pt x="793" y="539"/>
                  <a:pt x="793" y="539"/>
                  <a:pt x="793" y="539"/>
                </a:cubicBezTo>
                <a:cubicBezTo>
                  <a:pt x="796" y="568"/>
                  <a:pt x="796" y="568"/>
                  <a:pt x="796" y="568"/>
                </a:cubicBezTo>
                <a:cubicBezTo>
                  <a:pt x="809" y="579"/>
                  <a:pt x="809" y="579"/>
                  <a:pt x="809" y="579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593"/>
                  <a:pt x="808" y="593"/>
                  <a:pt x="808" y="593"/>
                </a:cubicBezTo>
                <a:cubicBezTo>
                  <a:pt x="808" y="607"/>
                  <a:pt x="794" y="610"/>
                  <a:pt x="794" y="610"/>
                </a:cubicBezTo>
                <a:cubicBezTo>
                  <a:pt x="794" y="626"/>
                  <a:pt x="794" y="626"/>
                  <a:pt x="794" y="626"/>
                </a:cubicBezTo>
                <a:cubicBezTo>
                  <a:pt x="805" y="626"/>
                  <a:pt x="805" y="626"/>
                  <a:pt x="805" y="626"/>
                </a:cubicBezTo>
                <a:cubicBezTo>
                  <a:pt x="805" y="680"/>
                  <a:pt x="778" y="758"/>
                  <a:pt x="778" y="816"/>
                </a:cubicBezTo>
                <a:cubicBezTo>
                  <a:pt x="848" y="816"/>
                  <a:pt x="848" y="816"/>
                  <a:pt x="848" y="816"/>
                </a:cubicBezTo>
                <a:cubicBezTo>
                  <a:pt x="918" y="816"/>
                  <a:pt x="918" y="816"/>
                  <a:pt x="918" y="816"/>
                </a:cubicBezTo>
                <a:cubicBezTo>
                  <a:pt x="918" y="758"/>
                  <a:pt x="891" y="680"/>
                  <a:pt x="890" y="626"/>
                </a:cubicBezTo>
                <a:close/>
                <a:moveTo>
                  <a:pt x="457" y="342"/>
                </a:moveTo>
                <a:cubicBezTo>
                  <a:pt x="423" y="334"/>
                  <a:pt x="423" y="334"/>
                  <a:pt x="423" y="334"/>
                </a:cubicBezTo>
                <a:cubicBezTo>
                  <a:pt x="446" y="360"/>
                  <a:pt x="446" y="360"/>
                  <a:pt x="446" y="360"/>
                </a:cubicBezTo>
                <a:cubicBezTo>
                  <a:pt x="423" y="385"/>
                  <a:pt x="423" y="385"/>
                  <a:pt x="423" y="385"/>
                </a:cubicBezTo>
                <a:cubicBezTo>
                  <a:pt x="457" y="378"/>
                  <a:pt x="457" y="378"/>
                  <a:pt x="457" y="378"/>
                </a:cubicBezTo>
                <a:cubicBezTo>
                  <a:pt x="467" y="411"/>
                  <a:pt x="467" y="411"/>
                  <a:pt x="467" y="411"/>
                </a:cubicBezTo>
                <a:cubicBezTo>
                  <a:pt x="478" y="378"/>
                  <a:pt x="478" y="378"/>
                  <a:pt x="478" y="378"/>
                </a:cubicBezTo>
                <a:cubicBezTo>
                  <a:pt x="512" y="385"/>
                  <a:pt x="512" y="385"/>
                  <a:pt x="512" y="385"/>
                </a:cubicBezTo>
                <a:cubicBezTo>
                  <a:pt x="488" y="360"/>
                  <a:pt x="488" y="360"/>
                  <a:pt x="488" y="360"/>
                </a:cubicBezTo>
                <a:cubicBezTo>
                  <a:pt x="512" y="334"/>
                  <a:pt x="512" y="334"/>
                  <a:pt x="512" y="334"/>
                </a:cubicBezTo>
                <a:cubicBezTo>
                  <a:pt x="478" y="342"/>
                  <a:pt x="478" y="342"/>
                  <a:pt x="478" y="342"/>
                </a:cubicBezTo>
                <a:cubicBezTo>
                  <a:pt x="467" y="308"/>
                  <a:pt x="467" y="308"/>
                  <a:pt x="467" y="308"/>
                </a:cubicBezTo>
                <a:lnTo>
                  <a:pt x="457" y="342"/>
                </a:lnTo>
                <a:close/>
                <a:moveTo>
                  <a:pt x="929" y="843"/>
                </a:moveTo>
                <a:cubicBezTo>
                  <a:pt x="886" y="843"/>
                  <a:pt x="863" y="860"/>
                  <a:pt x="843" y="871"/>
                </a:cubicBezTo>
                <a:cubicBezTo>
                  <a:pt x="826" y="880"/>
                  <a:pt x="811" y="890"/>
                  <a:pt x="779" y="890"/>
                </a:cubicBezTo>
                <a:cubicBezTo>
                  <a:pt x="747" y="890"/>
                  <a:pt x="731" y="880"/>
                  <a:pt x="714" y="871"/>
                </a:cubicBezTo>
                <a:cubicBezTo>
                  <a:pt x="694" y="860"/>
                  <a:pt x="672" y="847"/>
                  <a:pt x="629" y="847"/>
                </a:cubicBezTo>
                <a:cubicBezTo>
                  <a:pt x="587" y="847"/>
                  <a:pt x="564" y="860"/>
                  <a:pt x="545" y="871"/>
                </a:cubicBezTo>
                <a:cubicBezTo>
                  <a:pt x="527" y="880"/>
                  <a:pt x="512" y="890"/>
                  <a:pt x="480" y="890"/>
                </a:cubicBezTo>
                <a:cubicBezTo>
                  <a:pt x="448" y="890"/>
                  <a:pt x="433" y="880"/>
                  <a:pt x="415" y="871"/>
                </a:cubicBezTo>
                <a:cubicBezTo>
                  <a:pt x="395" y="860"/>
                  <a:pt x="373" y="843"/>
                  <a:pt x="330" y="843"/>
                </a:cubicBezTo>
                <a:cubicBezTo>
                  <a:pt x="303" y="843"/>
                  <a:pt x="271" y="852"/>
                  <a:pt x="271" y="852"/>
                </a:cubicBezTo>
                <a:cubicBezTo>
                  <a:pt x="294" y="892"/>
                  <a:pt x="294" y="892"/>
                  <a:pt x="294" y="892"/>
                </a:cubicBezTo>
                <a:cubicBezTo>
                  <a:pt x="294" y="892"/>
                  <a:pt x="313" y="889"/>
                  <a:pt x="330" y="889"/>
                </a:cubicBezTo>
                <a:cubicBezTo>
                  <a:pt x="362" y="889"/>
                  <a:pt x="379" y="898"/>
                  <a:pt x="397" y="908"/>
                </a:cubicBezTo>
                <a:cubicBezTo>
                  <a:pt x="417" y="919"/>
                  <a:pt x="433" y="934"/>
                  <a:pt x="476" y="934"/>
                </a:cubicBezTo>
                <a:cubicBezTo>
                  <a:pt x="519" y="934"/>
                  <a:pt x="542" y="920"/>
                  <a:pt x="562" y="909"/>
                </a:cubicBezTo>
                <a:cubicBezTo>
                  <a:pt x="580" y="899"/>
                  <a:pt x="598" y="891"/>
                  <a:pt x="629" y="891"/>
                </a:cubicBezTo>
                <a:cubicBezTo>
                  <a:pt x="661" y="891"/>
                  <a:pt x="679" y="899"/>
                  <a:pt x="696" y="909"/>
                </a:cubicBezTo>
                <a:cubicBezTo>
                  <a:pt x="716" y="920"/>
                  <a:pt x="740" y="934"/>
                  <a:pt x="782" y="934"/>
                </a:cubicBezTo>
                <a:cubicBezTo>
                  <a:pt x="825" y="934"/>
                  <a:pt x="842" y="919"/>
                  <a:pt x="862" y="908"/>
                </a:cubicBezTo>
                <a:cubicBezTo>
                  <a:pt x="879" y="898"/>
                  <a:pt x="897" y="889"/>
                  <a:pt x="929" y="889"/>
                </a:cubicBezTo>
                <a:cubicBezTo>
                  <a:pt x="945" y="889"/>
                  <a:pt x="965" y="892"/>
                  <a:pt x="965" y="892"/>
                </a:cubicBezTo>
                <a:cubicBezTo>
                  <a:pt x="988" y="852"/>
                  <a:pt x="988" y="852"/>
                  <a:pt x="988" y="852"/>
                </a:cubicBezTo>
                <a:cubicBezTo>
                  <a:pt x="988" y="852"/>
                  <a:pt x="956" y="843"/>
                  <a:pt x="929" y="843"/>
                </a:cubicBezTo>
                <a:close/>
                <a:moveTo>
                  <a:pt x="842" y="962"/>
                </a:moveTo>
                <a:cubicBezTo>
                  <a:pt x="825" y="972"/>
                  <a:pt x="808" y="978"/>
                  <a:pt x="777" y="978"/>
                </a:cubicBezTo>
                <a:cubicBezTo>
                  <a:pt x="745" y="978"/>
                  <a:pt x="728" y="971"/>
                  <a:pt x="711" y="961"/>
                </a:cubicBezTo>
                <a:cubicBezTo>
                  <a:pt x="692" y="951"/>
                  <a:pt x="670" y="937"/>
                  <a:pt x="629" y="937"/>
                </a:cubicBezTo>
                <a:cubicBezTo>
                  <a:pt x="588" y="937"/>
                  <a:pt x="566" y="951"/>
                  <a:pt x="547" y="961"/>
                </a:cubicBezTo>
                <a:cubicBezTo>
                  <a:pt x="530" y="971"/>
                  <a:pt x="513" y="978"/>
                  <a:pt x="482" y="978"/>
                </a:cubicBezTo>
                <a:cubicBezTo>
                  <a:pt x="451" y="978"/>
                  <a:pt x="433" y="972"/>
                  <a:pt x="416" y="962"/>
                </a:cubicBezTo>
                <a:cubicBezTo>
                  <a:pt x="397" y="952"/>
                  <a:pt x="371" y="934"/>
                  <a:pt x="328" y="939"/>
                </a:cubicBezTo>
                <a:cubicBezTo>
                  <a:pt x="393" y="1023"/>
                  <a:pt x="483" y="1022"/>
                  <a:pt x="483" y="1022"/>
                </a:cubicBezTo>
                <a:cubicBezTo>
                  <a:pt x="523" y="1022"/>
                  <a:pt x="545" y="1013"/>
                  <a:pt x="564" y="1003"/>
                </a:cubicBezTo>
                <a:cubicBezTo>
                  <a:pt x="581" y="993"/>
                  <a:pt x="599" y="982"/>
                  <a:pt x="629" y="982"/>
                </a:cubicBezTo>
                <a:cubicBezTo>
                  <a:pt x="660" y="982"/>
                  <a:pt x="677" y="993"/>
                  <a:pt x="694" y="1003"/>
                </a:cubicBezTo>
                <a:cubicBezTo>
                  <a:pt x="714" y="1013"/>
                  <a:pt x="736" y="1022"/>
                  <a:pt x="776" y="1022"/>
                </a:cubicBezTo>
                <a:cubicBezTo>
                  <a:pt x="776" y="1022"/>
                  <a:pt x="865" y="1023"/>
                  <a:pt x="931" y="939"/>
                </a:cubicBezTo>
                <a:cubicBezTo>
                  <a:pt x="887" y="934"/>
                  <a:pt x="862" y="952"/>
                  <a:pt x="842" y="962"/>
                </a:cubicBezTo>
                <a:close/>
                <a:moveTo>
                  <a:pt x="629" y="1029"/>
                </a:moveTo>
                <a:cubicBezTo>
                  <a:pt x="588" y="1029"/>
                  <a:pt x="570" y="1060"/>
                  <a:pt x="516" y="1060"/>
                </a:cubicBezTo>
                <a:cubicBezTo>
                  <a:pt x="537" y="1067"/>
                  <a:pt x="582" y="1077"/>
                  <a:pt x="629" y="1077"/>
                </a:cubicBezTo>
                <a:cubicBezTo>
                  <a:pt x="676" y="1077"/>
                  <a:pt x="722" y="1067"/>
                  <a:pt x="743" y="1060"/>
                </a:cubicBezTo>
                <a:cubicBezTo>
                  <a:pt x="688" y="1060"/>
                  <a:pt x="671" y="1029"/>
                  <a:pt x="629" y="1029"/>
                </a:cubicBezTo>
                <a:close/>
                <a:moveTo>
                  <a:pt x="172" y="1012"/>
                </a:moveTo>
                <a:cubicBezTo>
                  <a:pt x="189" y="1033"/>
                  <a:pt x="189" y="1033"/>
                  <a:pt x="189" y="1033"/>
                </a:cubicBezTo>
                <a:cubicBezTo>
                  <a:pt x="100" y="1101"/>
                  <a:pt x="100" y="1101"/>
                  <a:pt x="100" y="1101"/>
                </a:cubicBezTo>
                <a:cubicBezTo>
                  <a:pt x="83" y="1080"/>
                  <a:pt x="83" y="1080"/>
                  <a:pt x="83" y="1080"/>
                </a:cubicBezTo>
                <a:lnTo>
                  <a:pt x="172" y="1012"/>
                </a:lnTo>
                <a:close/>
                <a:moveTo>
                  <a:pt x="238" y="1117"/>
                </a:moveTo>
                <a:cubicBezTo>
                  <a:pt x="212" y="1095"/>
                  <a:pt x="212" y="1095"/>
                  <a:pt x="212" y="1095"/>
                </a:cubicBezTo>
                <a:cubicBezTo>
                  <a:pt x="227" y="1078"/>
                  <a:pt x="227" y="1078"/>
                  <a:pt x="227" y="1078"/>
                </a:cubicBezTo>
                <a:cubicBezTo>
                  <a:pt x="298" y="1139"/>
                  <a:pt x="298" y="1139"/>
                  <a:pt x="298" y="1139"/>
                </a:cubicBezTo>
                <a:cubicBezTo>
                  <a:pt x="283" y="1156"/>
                  <a:pt x="283" y="1156"/>
                  <a:pt x="283" y="1156"/>
                </a:cubicBezTo>
                <a:cubicBezTo>
                  <a:pt x="258" y="1134"/>
                  <a:pt x="258" y="1134"/>
                  <a:pt x="258" y="1134"/>
                </a:cubicBezTo>
                <a:cubicBezTo>
                  <a:pt x="200" y="1203"/>
                  <a:pt x="200" y="1203"/>
                  <a:pt x="200" y="1203"/>
                </a:cubicBezTo>
                <a:cubicBezTo>
                  <a:pt x="179" y="1185"/>
                  <a:pt x="179" y="1185"/>
                  <a:pt x="179" y="1185"/>
                </a:cubicBezTo>
                <a:lnTo>
                  <a:pt x="238" y="1117"/>
                </a:lnTo>
                <a:close/>
                <a:moveTo>
                  <a:pt x="345" y="1243"/>
                </a:moveTo>
                <a:cubicBezTo>
                  <a:pt x="332" y="1162"/>
                  <a:pt x="332" y="1162"/>
                  <a:pt x="332" y="1162"/>
                </a:cubicBezTo>
                <a:cubicBezTo>
                  <a:pt x="360" y="1178"/>
                  <a:pt x="360" y="1178"/>
                  <a:pt x="360" y="1178"/>
                </a:cubicBezTo>
                <a:cubicBezTo>
                  <a:pt x="367" y="1228"/>
                  <a:pt x="367" y="1228"/>
                  <a:pt x="367" y="1228"/>
                </a:cubicBezTo>
                <a:cubicBezTo>
                  <a:pt x="411" y="1202"/>
                  <a:pt x="411" y="1202"/>
                  <a:pt x="411" y="1202"/>
                </a:cubicBezTo>
                <a:cubicBezTo>
                  <a:pt x="441" y="1213"/>
                  <a:pt x="441" y="1213"/>
                  <a:pt x="441" y="1213"/>
                </a:cubicBezTo>
                <a:cubicBezTo>
                  <a:pt x="370" y="1254"/>
                  <a:pt x="370" y="1254"/>
                  <a:pt x="370" y="1254"/>
                </a:cubicBezTo>
                <a:cubicBezTo>
                  <a:pt x="350" y="1296"/>
                  <a:pt x="350" y="1296"/>
                  <a:pt x="350" y="1296"/>
                </a:cubicBezTo>
                <a:cubicBezTo>
                  <a:pt x="326" y="1285"/>
                  <a:pt x="326" y="1285"/>
                  <a:pt x="326" y="1285"/>
                </a:cubicBezTo>
                <a:lnTo>
                  <a:pt x="345" y="1243"/>
                </a:lnTo>
                <a:close/>
                <a:moveTo>
                  <a:pt x="756" y="1230"/>
                </a:moveTo>
                <a:cubicBezTo>
                  <a:pt x="838" y="1206"/>
                  <a:pt x="838" y="1206"/>
                  <a:pt x="838" y="1206"/>
                </a:cubicBezTo>
                <a:cubicBezTo>
                  <a:pt x="844" y="1227"/>
                  <a:pt x="844" y="1227"/>
                  <a:pt x="844" y="1227"/>
                </a:cubicBezTo>
                <a:cubicBezTo>
                  <a:pt x="788" y="1244"/>
                  <a:pt x="788" y="1244"/>
                  <a:pt x="788" y="1244"/>
                </a:cubicBezTo>
                <a:cubicBezTo>
                  <a:pt x="795" y="1265"/>
                  <a:pt x="795" y="1265"/>
                  <a:pt x="795" y="1265"/>
                </a:cubicBezTo>
                <a:cubicBezTo>
                  <a:pt x="841" y="1251"/>
                  <a:pt x="841" y="1251"/>
                  <a:pt x="841" y="1251"/>
                </a:cubicBezTo>
                <a:cubicBezTo>
                  <a:pt x="847" y="1273"/>
                  <a:pt x="847" y="1273"/>
                  <a:pt x="847" y="1273"/>
                </a:cubicBezTo>
                <a:cubicBezTo>
                  <a:pt x="801" y="1286"/>
                  <a:pt x="801" y="1286"/>
                  <a:pt x="801" y="1286"/>
                </a:cubicBezTo>
                <a:cubicBezTo>
                  <a:pt x="814" y="1330"/>
                  <a:pt x="814" y="1330"/>
                  <a:pt x="814" y="1330"/>
                </a:cubicBezTo>
                <a:cubicBezTo>
                  <a:pt x="788" y="1338"/>
                  <a:pt x="788" y="1338"/>
                  <a:pt x="788" y="1338"/>
                </a:cubicBezTo>
                <a:lnTo>
                  <a:pt x="756" y="1230"/>
                </a:lnTo>
                <a:close/>
                <a:moveTo>
                  <a:pt x="1167" y="856"/>
                </a:moveTo>
                <a:cubicBezTo>
                  <a:pt x="1179" y="807"/>
                  <a:pt x="1179" y="807"/>
                  <a:pt x="1179" y="807"/>
                </a:cubicBezTo>
                <a:cubicBezTo>
                  <a:pt x="1187" y="778"/>
                  <a:pt x="1205" y="768"/>
                  <a:pt x="1226" y="773"/>
                </a:cubicBezTo>
                <a:cubicBezTo>
                  <a:pt x="1250" y="779"/>
                  <a:pt x="1262" y="799"/>
                  <a:pt x="1255" y="830"/>
                </a:cubicBezTo>
                <a:cubicBezTo>
                  <a:pt x="1253" y="836"/>
                  <a:pt x="1250" y="843"/>
                  <a:pt x="1247" y="848"/>
                </a:cubicBezTo>
                <a:cubicBezTo>
                  <a:pt x="1283" y="857"/>
                  <a:pt x="1283" y="857"/>
                  <a:pt x="1283" y="857"/>
                </a:cubicBezTo>
                <a:cubicBezTo>
                  <a:pt x="1276" y="883"/>
                  <a:pt x="1276" y="883"/>
                  <a:pt x="1276" y="883"/>
                </a:cubicBezTo>
                <a:lnTo>
                  <a:pt x="1167" y="856"/>
                </a:lnTo>
                <a:close/>
                <a:moveTo>
                  <a:pt x="1221" y="800"/>
                </a:moveTo>
                <a:cubicBezTo>
                  <a:pt x="1212" y="798"/>
                  <a:pt x="1204" y="802"/>
                  <a:pt x="1201" y="814"/>
                </a:cubicBezTo>
                <a:cubicBezTo>
                  <a:pt x="1196" y="835"/>
                  <a:pt x="1196" y="835"/>
                  <a:pt x="1196" y="835"/>
                </a:cubicBezTo>
                <a:cubicBezTo>
                  <a:pt x="1226" y="843"/>
                  <a:pt x="1226" y="843"/>
                  <a:pt x="1226" y="843"/>
                </a:cubicBezTo>
                <a:cubicBezTo>
                  <a:pt x="1229" y="838"/>
                  <a:pt x="1232" y="831"/>
                  <a:pt x="1233" y="826"/>
                </a:cubicBezTo>
                <a:cubicBezTo>
                  <a:pt x="1237" y="812"/>
                  <a:pt x="1232" y="803"/>
                  <a:pt x="1221" y="800"/>
                </a:cubicBezTo>
                <a:close/>
                <a:moveTo>
                  <a:pt x="852" y="89"/>
                </a:moveTo>
                <a:cubicBezTo>
                  <a:pt x="845" y="124"/>
                  <a:pt x="813" y="144"/>
                  <a:pt x="778" y="137"/>
                </a:cubicBezTo>
                <a:cubicBezTo>
                  <a:pt x="759" y="134"/>
                  <a:pt x="743" y="124"/>
                  <a:pt x="735" y="108"/>
                </a:cubicBezTo>
                <a:cubicBezTo>
                  <a:pt x="757" y="96"/>
                  <a:pt x="757" y="96"/>
                  <a:pt x="757" y="96"/>
                </a:cubicBezTo>
                <a:cubicBezTo>
                  <a:pt x="761" y="104"/>
                  <a:pt x="771" y="112"/>
                  <a:pt x="782" y="114"/>
                </a:cubicBezTo>
                <a:cubicBezTo>
                  <a:pt x="804" y="119"/>
                  <a:pt x="822" y="106"/>
                  <a:pt x="826" y="85"/>
                </a:cubicBezTo>
                <a:cubicBezTo>
                  <a:pt x="830" y="61"/>
                  <a:pt x="818" y="44"/>
                  <a:pt x="797" y="40"/>
                </a:cubicBezTo>
                <a:cubicBezTo>
                  <a:pt x="785" y="38"/>
                  <a:pt x="773" y="42"/>
                  <a:pt x="766" y="46"/>
                </a:cubicBezTo>
                <a:cubicBezTo>
                  <a:pt x="763" y="60"/>
                  <a:pt x="763" y="60"/>
                  <a:pt x="763" y="60"/>
                </a:cubicBezTo>
                <a:cubicBezTo>
                  <a:pt x="790" y="65"/>
                  <a:pt x="790" y="65"/>
                  <a:pt x="790" y="65"/>
                </a:cubicBezTo>
                <a:cubicBezTo>
                  <a:pt x="786" y="86"/>
                  <a:pt x="786" y="86"/>
                  <a:pt x="786" y="86"/>
                </a:cubicBezTo>
                <a:cubicBezTo>
                  <a:pt x="734" y="76"/>
                  <a:pt x="734" y="76"/>
                  <a:pt x="734" y="76"/>
                </a:cubicBezTo>
                <a:cubicBezTo>
                  <a:pt x="747" y="9"/>
                  <a:pt x="747" y="9"/>
                  <a:pt x="747" y="9"/>
                </a:cubicBezTo>
                <a:cubicBezTo>
                  <a:pt x="769" y="13"/>
                  <a:pt x="769" y="13"/>
                  <a:pt x="769" y="13"/>
                </a:cubicBezTo>
                <a:cubicBezTo>
                  <a:pt x="767" y="24"/>
                  <a:pt x="767" y="24"/>
                  <a:pt x="767" y="24"/>
                </a:cubicBezTo>
                <a:cubicBezTo>
                  <a:pt x="777" y="18"/>
                  <a:pt x="792" y="16"/>
                  <a:pt x="805" y="19"/>
                </a:cubicBezTo>
                <a:cubicBezTo>
                  <a:pt x="837" y="25"/>
                  <a:pt x="858" y="55"/>
                  <a:pt x="852" y="89"/>
                </a:cubicBezTo>
                <a:close/>
                <a:moveTo>
                  <a:pt x="1137" y="228"/>
                </a:moveTo>
                <a:cubicBezTo>
                  <a:pt x="1119" y="207"/>
                  <a:pt x="1119" y="207"/>
                  <a:pt x="1119" y="207"/>
                </a:cubicBezTo>
                <a:cubicBezTo>
                  <a:pt x="1034" y="280"/>
                  <a:pt x="1034" y="280"/>
                  <a:pt x="1034" y="280"/>
                </a:cubicBezTo>
                <a:cubicBezTo>
                  <a:pt x="1050" y="301"/>
                  <a:pt x="1050" y="301"/>
                  <a:pt x="1050" y="301"/>
                </a:cubicBezTo>
                <a:cubicBezTo>
                  <a:pt x="1084" y="273"/>
                  <a:pt x="1084" y="273"/>
                  <a:pt x="1084" y="273"/>
                </a:cubicBezTo>
                <a:cubicBezTo>
                  <a:pt x="1116" y="312"/>
                  <a:pt x="1116" y="312"/>
                  <a:pt x="1116" y="312"/>
                </a:cubicBezTo>
                <a:cubicBezTo>
                  <a:pt x="1082" y="339"/>
                  <a:pt x="1082" y="339"/>
                  <a:pt x="1082" y="339"/>
                </a:cubicBezTo>
                <a:cubicBezTo>
                  <a:pt x="1099" y="360"/>
                  <a:pt x="1099" y="360"/>
                  <a:pt x="1099" y="360"/>
                </a:cubicBezTo>
                <a:cubicBezTo>
                  <a:pt x="1187" y="290"/>
                  <a:pt x="1187" y="290"/>
                  <a:pt x="1187" y="290"/>
                </a:cubicBezTo>
                <a:cubicBezTo>
                  <a:pt x="1170" y="269"/>
                  <a:pt x="1170" y="269"/>
                  <a:pt x="1170" y="269"/>
                </a:cubicBezTo>
                <a:cubicBezTo>
                  <a:pt x="1133" y="298"/>
                  <a:pt x="1133" y="298"/>
                  <a:pt x="1133" y="298"/>
                </a:cubicBezTo>
                <a:cubicBezTo>
                  <a:pt x="1101" y="258"/>
                  <a:pt x="1101" y="258"/>
                  <a:pt x="1101" y="258"/>
                </a:cubicBezTo>
                <a:lnTo>
                  <a:pt x="1137" y="228"/>
                </a:lnTo>
                <a:close/>
                <a:moveTo>
                  <a:pt x="629" y="1360"/>
                </a:moveTo>
                <a:cubicBezTo>
                  <a:pt x="663" y="1360"/>
                  <a:pt x="692" y="1335"/>
                  <a:pt x="692" y="1299"/>
                </a:cubicBezTo>
                <a:cubicBezTo>
                  <a:pt x="692" y="1264"/>
                  <a:pt x="663" y="1239"/>
                  <a:pt x="629" y="1239"/>
                </a:cubicBezTo>
                <a:cubicBezTo>
                  <a:pt x="595" y="1239"/>
                  <a:pt x="567" y="1264"/>
                  <a:pt x="567" y="1299"/>
                </a:cubicBezTo>
                <a:cubicBezTo>
                  <a:pt x="567" y="1335"/>
                  <a:pt x="595" y="1360"/>
                  <a:pt x="629" y="1360"/>
                </a:cubicBezTo>
                <a:close/>
                <a:moveTo>
                  <a:pt x="593" y="1299"/>
                </a:moveTo>
                <a:cubicBezTo>
                  <a:pt x="593" y="1279"/>
                  <a:pt x="610" y="1263"/>
                  <a:pt x="629" y="1263"/>
                </a:cubicBezTo>
                <a:cubicBezTo>
                  <a:pt x="649" y="1263"/>
                  <a:pt x="665" y="1279"/>
                  <a:pt x="665" y="1299"/>
                </a:cubicBezTo>
                <a:cubicBezTo>
                  <a:pt x="665" y="1320"/>
                  <a:pt x="649" y="1336"/>
                  <a:pt x="629" y="1336"/>
                </a:cubicBezTo>
                <a:cubicBezTo>
                  <a:pt x="610" y="1336"/>
                  <a:pt x="593" y="1320"/>
                  <a:pt x="593" y="1299"/>
                </a:cubicBezTo>
                <a:close/>
                <a:moveTo>
                  <a:pt x="1177" y="531"/>
                </a:moveTo>
                <a:cubicBezTo>
                  <a:pt x="1169" y="508"/>
                  <a:pt x="1169" y="508"/>
                  <a:pt x="1169" y="508"/>
                </a:cubicBezTo>
                <a:cubicBezTo>
                  <a:pt x="1213" y="430"/>
                  <a:pt x="1213" y="430"/>
                  <a:pt x="1213" y="430"/>
                </a:cubicBezTo>
                <a:cubicBezTo>
                  <a:pt x="1149" y="455"/>
                  <a:pt x="1149" y="455"/>
                  <a:pt x="1149" y="455"/>
                </a:cubicBezTo>
                <a:cubicBezTo>
                  <a:pt x="1140" y="431"/>
                  <a:pt x="1140" y="431"/>
                  <a:pt x="1140" y="431"/>
                </a:cubicBezTo>
                <a:cubicBezTo>
                  <a:pt x="1245" y="390"/>
                  <a:pt x="1245" y="390"/>
                  <a:pt x="1245" y="390"/>
                </a:cubicBezTo>
                <a:cubicBezTo>
                  <a:pt x="1254" y="414"/>
                  <a:pt x="1254" y="414"/>
                  <a:pt x="1254" y="414"/>
                </a:cubicBezTo>
                <a:cubicBezTo>
                  <a:pt x="1251" y="415"/>
                  <a:pt x="1251" y="415"/>
                  <a:pt x="1251" y="415"/>
                </a:cubicBezTo>
                <a:cubicBezTo>
                  <a:pt x="1248" y="417"/>
                  <a:pt x="1243" y="421"/>
                  <a:pt x="1241" y="426"/>
                </a:cubicBezTo>
                <a:cubicBezTo>
                  <a:pt x="1202" y="495"/>
                  <a:pt x="1202" y="495"/>
                  <a:pt x="1202" y="495"/>
                </a:cubicBezTo>
                <a:cubicBezTo>
                  <a:pt x="1274" y="469"/>
                  <a:pt x="1274" y="469"/>
                  <a:pt x="1274" y="469"/>
                </a:cubicBezTo>
                <a:cubicBezTo>
                  <a:pt x="1283" y="493"/>
                  <a:pt x="1283" y="493"/>
                  <a:pt x="1283" y="493"/>
                </a:cubicBezTo>
                <a:lnTo>
                  <a:pt x="1177" y="531"/>
                </a:lnTo>
                <a:close/>
                <a:moveTo>
                  <a:pt x="1195" y="692"/>
                </a:moveTo>
                <a:cubicBezTo>
                  <a:pt x="1191" y="607"/>
                  <a:pt x="1191" y="607"/>
                  <a:pt x="1191" y="607"/>
                </a:cubicBezTo>
                <a:cubicBezTo>
                  <a:pt x="1214" y="606"/>
                  <a:pt x="1214" y="606"/>
                  <a:pt x="1214" y="606"/>
                </a:cubicBezTo>
                <a:cubicBezTo>
                  <a:pt x="1216" y="664"/>
                  <a:pt x="1216" y="664"/>
                  <a:pt x="1216" y="664"/>
                </a:cubicBezTo>
                <a:cubicBezTo>
                  <a:pt x="1238" y="663"/>
                  <a:pt x="1238" y="663"/>
                  <a:pt x="1238" y="663"/>
                </a:cubicBezTo>
                <a:cubicBezTo>
                  <a:pt x="1236" y="615"/>
                  <a:pt x="1236" y="615"/>
                  <a:pt x="1236" y="615"/>
                </a:cubicBezTo>
                <a:cubicBezTo>
                  <a:pt x="1258" y="614"/>
                  <a:pt x="1258" y="614"/>
                  <a:pt x="1258" y="614"/>
                </a:cubicBezTo>
                <a:cubicBezTo>
                  <a:pt x="1261" y="662"/>
                  <a:pt x="1261" y="662"/>
                  <a:pt x="1261" y="662"/>
                </a:cubicBezTo>
                <a:cubicBezTo>
                  <a:pt x="1284" y="661"/>
                  <a:pt x="1284" y="661"/>
                  <a:pt x="1284" y="661"/>
                </a:cubicBezTo>
                <a:cubicBezTo>
                  <a:pt x="1281" y="603"/>
                  <a:pt x="1281" y="603"/>
                  <a:pt x="1281" y="603"/>
                </a:cubicBezTo>
                <a:cubicBezTo>
                  <a:pt x="1304" y="602"/>
                  <a:pt x="1304" y="602"/>
                  <a:pt x="1304" y="602"/>
                </a:cubicBezTo>
                <a:cubicBezTo>
                  <a:pt x="1308" y="687"/>
                  <a:pt x="1308" y="687"/>
                  <a:pt x="1308" y="687"/>
                </a:cubicBezTo>
                <a:lnTo>
                  <a:pt x="1195" y="692"/>
                </a:lnTo>
                <a:close/>
                <a:moveTo>
                  <a:pt x="963" y="86"/>
                </a:moveTo>
                <a:cubicBezTo>
                  <a:pt x="938" y="73"/>
                  <a:pt x="938" y="73"/>
                  <a:pt x="938" y="73"/>
                </a:cubicBezTo>
                <a:cubicBezTo>
                  <a:pt x="922" y="194"/>
                  <a:pt x="922" y="194"/>
                  <a:pt x="922" y="194"/>
                </a:cubicBezTo>
                <a:cubicBezTo>
                  <a:pt x="946" y="209"/>
                  <a:pt x="946" y="209"/>
                  <a:pt x="946" y="209"/>
                </a:cubicBezTo>
                <a:cubicBezTo>
                  <a:pt x="1049" y="144"/>
                  <a:pt x="1049" y="144"/>
                  <a:pt x="1049" y="144"/>
                </a:cubicBezTo>
                <a:cubicBezTo>
                  <a:pt x="1027" y="127"/>
                  <a:pt x="1027" y="127"/>
                  <a:pt x="1027" y="127"/>
                </a:cubicBezTo>
                <a:cubicBezTo>
                  <a:pt x="1006" y="141"/>
                  <a:pt x="1006" y="141"/>
                  <a:pt x="1006" y="141"/>
                </a:cubicBezTo>
                <a:cubicBezTo>
                  <a:pt x="959" y="111"/>
                  <a:pt x="959" y="111"/>
                  <a:pt x="959" y="111"/>
                </a:cubicBezTo>
                <a:lnTo>
                  <a:pt x="963" y="86"/>
                </a:lnTo>
                <a:close/>
                <a:moveTo>
                  <a:pt x="986" y="155"/>
                </a:moveTo>
                <a:cubicBezTo>
                  <a:pt x="948" y="180"/>
                  <a:pt x="948" y="180"/>
                  <a:pt x="948" y="180"/>
                </a:cubicBezTo>
                <a:cubicBezTo>
                  <a:pt x="955" y="135"/>
                  <a:pt x="955" y="135"/>
                  <a:pt x="955" y="135"/>
                </a:cubicBezTo>
                <a:lnTo>
                  <a:pt x="986" y="155"/>
                </a:lnTo>
                <a:close/>
                <a:moveTo>
                  <a:pt x="1211" y="1035"/>
                </a:moveTo>
                <a:cubicBezTo>
                  <a:pt x="1229" y="1005"/>
                  <a:pt x="1222" y="968"/>
                  <a:pt x="1192" y="950"/>
                </a:cubicBezTo>
                <a:cubicBezTo>
                  <a:pt x="1161" y="931"/>
                  <a:pt x="1125" y="942"/>
                  <a:pt x="1107" y="971"/>
                </a:cubicBezTo>
                <a:cubicBezTo>
                  <a:pt x="1089" y="1000"/>
                  <a:pt x="1096" y="1037"/>
                  <a:pt x="1126" y="1056"/>
                </a:cubicBezTo>
                <a:cubicBezTo>
                  <a:pt x="1157" y="1074"/>
                  <a:pt x="1193" y="1064"/>
                  <a:pt x="1211" y="1035"/>
                </a:cubicBezTo>
                <a:close/>
                <a:moveTo>
                  <a:pt x="1140" y="1033"/>
                </a:moveTo>
                <a:cubicBezTo>
                  <a:pt x="1123" y="1023"/>
                  <a:pt x="1118" y="1001"/>
                  <a:pt x="1128" y="984"/>
                </a:cubicBezTo>
                <a:cubicBezTo>
                  <a:pt x="1138" y="967"/>
                  <a:pt x="1160" y="961"/>
                  <a:pt x="1178" y="972"/>
                </a:cubicBezTo>
                <a:cubicBezTo>
                  <a:pt x="1195" y="983"/>
                  <a:pt x="1200" y="1005"/>
                  <a:pt x="1190" y="1022"/>
                </a:cubicBezTo>
                <a:cubicBezTo>
                  <a:pt x="1180" y="1038"/>
                  <a:pt x="1158" y="1044"/>
                  <a:pt x="1140" y="1033"/>
                </a:cubicBezTo>
                <a:close/>
                <a:moveTo>
                  <a:pt x="1074" y="1144"/>
                </a:moveTo>
                <a:cubicBezTo>
                  <a:pt x="1075" y="1155"/>
                  <a:pt x="1070" y="1166"/>
                  <a:pt x="1062" y="1174"/>
                </a:cubicBezTo>
                <a:cubicBezTo>
                  <a:pt x="1047" y="1186"/>
                  <a:pt x="1024" y="1185"/>
                  <a:pt x="1011" y="1169"/>
                </a:cubicBezTo>
                <a:cubicBezTo>
                  <a:pt x="997" y="1153"/>
                  <a:pt x="1000" y="1131"/>
                  <a:pt x="1015" y="1118"/>
                </a:cubicBezTo>
                <a:cubicBezTo>
                  <a:pt x="1024" y="1111"/>
                  <a:pt x="1035" y="1108"/>
                  <a:pt x="1046" y="1110"/>
                </a:cubicBezTo>
                <a:cubicBezTo>
                  <a:pt x="1051" y="1085"/>
                  <a:pt x="1051" y="1085"/>
                  <a:pt x="1051" y="1085"/>
                </a:cubicBezTo>
                <a:cubicBezTo>
                  <a:pt x="1033" y="1082"/>
                  <a:pt x="1014" y="1087"/>
                  <a:pt x="999" y="1099"/>
                </a:cubicBezTo>
                <a:cubicBezTo>
                  <a:pt x="973" y="1121"/>
                  <a:pt x="968" y="1159"/>
                  <a:pt x="990" y="1186"/>
                </a:cubicBezTo>
                <a:cubicBezTo>
                  <a:pt x="1013" y="1213"/>
                  <a:pt x="1051" y="1214"/>
                  <a:pt x="1077" y="1192"/>
                </a:cubicBezTo>
                <a:cubicBezTo>
                  <a:pt x="1093" y="1179"/>
                  <a:pt x="1101" y="1160"/>
                  <a:pt x="1100" y="1141"/>
                </a:cubicBezTo>
                <a:lnTo>
                  <a:pt x="1074" y="1144"/>
                </a:lnTo>
                <a:close/>
                <a:moveTo>
                  <a:pt x="61" y="983"/>
                </a:moveTo>
                <a:cubicBezTo>
                  <a:pt x="50" y="980"/>
                  <a:pt x="41" y="973"/>
                  <a:pt x="36" y="962"/>
                </a:cubicBezTo>
                <a:cubicBezTo>
                  <a:pt x="28" y="945"/>
                  <a:pt x="36" y="923"/>
                  <a:pt x="54" y="915"/>
                </a:cubicBezTo>
                <a:cubicBezTo>
                  <a:pt x="73" y="906"/>
                  <a:pt x="94" y="914"/>
                  <a:pt x="102" y="932"/>
                </a:cubicBezTo>
                <a:cubicBezTo>
                  <a:pt x="107" y="943"/>
                  <a:pt x="107" y="954"/>
                  <a:pt x="101" y="964"/>
                </a:cubicBezTo>
                <a:cubicBezTo>
                  <a:pt x="125" y="976"/>
                  <a:pt x="125" y="976"/>
                  <a:pt x="125" y="976"/>
                </a:cubicBezTo>
                <a:cubicBezTo>
                  <a:pt x="133" y="959"/>
                  <a:pt x="133" y="940"/>
                  <a:pt x="125" y="922"/>
                </a:cubicBezTo>
                <a:cubicBezTo>
                  <a:pt x="110" y="891"/>
                  <a:pt x="76" y="876"/>
                  <a:pt x="43" y="891"/>
                </a:cubicBezTo>
                <a:cubicBezTo>
                  <a:pt x="11" y="906"/>
                  <a:pt x="0" y="942"/>
                  <a:pt x="14" y="973"/>
                </a:cubicBezTo>
                <a:cubicBezTo>
                  <a:pt x="23" y="992"/>
                  <a:pt x="39" y="1004"/>
                  <a:pt x="58" y="1008"/>
                </a:cubicBezTo>
                <a:lnTo>
                  <a:pt x="61" y="983"/>
                </a:lnTo>
                <a:close/>
                <a:moveTo>
                  <a:pt x="481" y="130"/>
                </a:moveTo>
                <a:cubicBezTo>
                  <a:pt x="459" y="139"/>
                  <a:pt x="459" y="139"/>
                  <a:pt x="459" y="139"/>
                </a:cubicBezTo>
                <a:cubicBezTo>
                  <a:pt x="380" y="95"/>
                  <a:pt x="380" y="95"/>
                  <a:pt x="380" y="95"/>
                </a:cubicBezTo>
                <a:cubicBezTo>
                  <a:pt x="406" y="159"/>
                  <a:pt x="406" y="159"/>
                  <a:pt x="406" y="159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40" y="63"/>
                  <a:pt x="340" y="63"/>
                  <a:pt x="340" y="63"/>
                </a:cubicBezTo>
                <a:cubicBezTo>
                  <a:pt x="364" y="54"/>
                  <a:pt x="364" y="54"/>
                  <a:pt x="364" y="54"/>
                </a:cubicBezTo>
                <a:cubicBezTo>
                  <a:pt x="365" y="57"/>
                  <a:pt x="365" y="57"/>
                  <a:pt x="365" y="57"/>
                </a:cubicBezTo>
                <a:cubicBezTo>
                  <a:pt x="367" y="60"/>
                  <a:pt x="371" y="64"/>
                  <a:pt x="376" y="67"/>
                </a:cubicBezTo>
                <a:cubicBezTo>
                  <a:pt x="445" y="106"/>
                  <a:pt x="445" y="106"/>
                  <a:pt x="445" y="106"/>
                </a:cubicBezTo>
                <a:cubicBezTo>
                  <a:pt x="419" y="34"/>
                  <a:pt x="419" y="34"/>
                  <a:pt x="419" y="34"/>
                </a:cubicBezTo>
                <a:cubicBezTo>
                  <a:pt x="444" y="24"/>
                  <a:pt x="444" y="24"/>
                  <a:pt x="444" y="24"/>
                </a:cubicBezTo>
                <a:lnTo>
                  <a:pt x="481" y="130"/>
                </a:lnTo>
                <a:close/>
                <a:moveTo>
                  <a:pt x="642" y="112"/>
                </a:moveTo>
                <a:cubicBezTo>
                  <a:pt x="557" y="116"/>
                  <a:pt x="557" y="116"/>
                  <a:pt x="557" y="116"/>
                </a:cubicBezTo>
                <a:cubicBezTo>
                  <a:pt x="556" y="94"/>
                  <a:pt x="556" y="94"/>
                  <a:pt x="556" y="94"/>
                </a:cubicBezTo>
                <a:cubicBezTo>
                  <a:pt x="614" y="91"/>
                  <a:pt x="614" y="91"/>
                  <a:pt x="614" y="91"/>
                </a:cubicBezTo>
                <a:cubicBezTo>
                  <a:pt x="613" y="69"/>
                  <a:pt x="613" y="69"/>
                  <a:pt x="613" y="69"/>
                </a:cubicBezTo>
                <a:cubicBezTo>
                  <a:pt x="565" y="71"/>
                  <a:pt x="565" y="71"/>
                  <a:pt x="565" y="71"/>
                </a:cubicBezTo>
                <a:cubicBezTo>
                  <a:pt x="564" y="49"/>
                  <a:pt x="564" y="49"/>
                  <a:pt x="564" y="49"/>
                </a:cubicBezTo>
                <a:cubicBezTo>
                  <a:pt x="612" y="47"/>
                  <a:pt x="612" y="47"/>
                  <a:pt x="612" y="47"/>
                </a:cubicBezTo>
                <a:cubicBezTo>
                  <a:pt x="611" y="23"/>
                  <a:pt x="611" y="23"/>
                  <a:pt x="611" y="23"/>
                </a:cubicBezTo>
                <a:cubicBezTo>
                  <a:pt x="553" y="26"/>
                  <a:pt x="553" y="26"/>
                  <a:pt x="553" y="26"/>
                </a:cubicBezTo>
                <a:cubicBezTo>
                  <a:pt x="552" y="4"/>
                  <a:pt x="552" y="4"/>
                  <a:pt x="552" y="4"/>
                </a:cubicBezTo>
                <a:cubicBezTo>
                  <a:pt x="637" y="0"/>
                  <a:pt x="637" y="0"/>
                  <a:pt x="637" y="0"/>
                </a:cubicBezTo>
                <a:lnTo>
                  <a:pt x="642" y="112"/>
                </a:lnTo>
                <a:close/>
              </a:path>
            </a:pathLst>
          </a:custGeom>
          <a:solidFill>
            <a:srgbClr val="0D1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da-DK" sz="1013"/>
          </a:p>
        </p:txBody>
      </p:sp>
    </p:spTree>
    <p:extLst>
      <p:ext uri="{BB962C8B-B14F-4D97-AF65-F5344CB8AC3E}">
        <p14:creationId xmlns:p14="http://schemas.microsoft.com/office/powerpoint/2010/main" val="7872378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Agenda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998" y="3166800"/>
            <a:ext cx="6048001" cy="5699200"/>
          </a:xfrm>
        </p:spPr>
        <p:txBody>
          <a:bodyPr/>
          <a:lstStyle>
            <a:lvl1pPr marL="202500" indent="-202500">
              <a:spcBef>
                <a:spcPts val="1013"/>
              </a:spcBef>
              <a:spcAft>
                <a:spcPts val="0"/>
              </a:spcAft>
              <a:defRPr sz="1350"/>
            </a:lvl1pPr>
            <a:lvl2pPr marL="349151" indent="-129481">
              <a:defRPr/>
            </a:lvl2pPr>
          </a:lstStyle>
          <a:p>
            <a:pPr lvl="0"/>
            <a:r>
              <a:rPr lang="da-DK" dirty="0"/>
              <a:t>Klik for at tilføje agenda punkter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438523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Agenda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ørk baggrund">
            <a:extLst>
              <a:ext uri="{FF2B5EF4-FFF2-40B4-BE49-F238E27FC236}">
                <a16:creationId xmlns:a16="http://schemas.microsoft.com/office/drawing/2014/main" id="{5AD5CF03-2716-4BA5-9C0A-662F67148BA6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98B7EB-9914-40BD-B6C3-15F565F6C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4C3A7-EB1F-46BC-BA76-1F83A757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8818AAAC-1C4E-4738-90E1-8F4CF133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25F5-8144-4400-B5F6-A0AF8C90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233423-19A0-44FC-A00D-E844296E7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998" y="3166800"/>
            <a:ext cx="6048001" cy="5699200"/>
          </a:xfrm>
        </p:spPr>
        <p:txBody>
          <a:bodyPr/>
          <a:lstStyle>
            <a:lvl1pPr marL="202500" indent="-202500">
              <a:spcBef>
                <a:spcPts val="1013"/>
              </a:spcBef>
              <a:spcAft>
                <a:spcPts val="0"/>
              </a:spcAft>
              <a:buFont typeface="+mj-lt"/>
              <a:buAutoNum type="arabicPeriod"/>
              <a:defRPr sz="1350">
                <a:solidFill>
                  <a:schemeClr val="bg1"/>
                </a:solidFill>
              </a:defRPr>
            </a:lvl1pPr>
            <a:lvl2pPr marL="348300" indent="-129600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a-DK" dirty="0"/>
              <a:t>Klik for at tilføje agenda punkter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34E782-FCE1-4223-B963-3FB009D942A3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27016050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799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rgbClr val="000C2E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4CCD90-1944-4905-B643-649FADC8A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7" name="SD_FLD_PresentationTitle">
            <a:extLst>
              <a:ext uri="{FF2B5EF4-FFF2-40B4-BE49-F238E27FC236}">
                <a16:creationId xmlns:a16="http://schemas.microsoft.com/office/drawing/2014/main" id="{0A1B639C-198A-476D-B365-AE3F9BFE1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715E2E9-557F-4202-BA67-139A65D0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33450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ggrund mørk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000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BB6A6-23EA-4F4B-B9FD-8994EF63F7D5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14657746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hvid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tx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257162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ørk/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36C0DBC-4EC9-4A4E-8DE4-952D9F7BE2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7EDA8D41-2335-493A-8246-8171A76F0F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D4E101DD-89B2-4D7B-8F47-835181F42A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BB051B12-C82D-41E9-8581-101213AFDC3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96548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bg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413C52-A1F0-4B52-9B3A-20AB1139687F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bg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18179549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Citat/skille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3ACE14-5EA6-46EE-98E3-BEDB8BB49375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3166800"/>
            <a:ext cx="6048001" cy="4680000"/>
          </a:xfrm>
        </p:spPr>
        <p:txBody>
          <a:bodyPr anchor="t" anchorCtr="0"/>
          <a:lstStyle>
            <a:lvl1pPr>
              <a:lnSpc>
                <a:spcPct val="90000"/>
              </a:lnSpc>
              <a:defRPr sz="2531">
                <a:solidFill>
                  <a:schemeClr val="tx2"/>
                </a:solidFill>
              </a:defRPr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1A9E3-0AAD-4CBD-B3C1-4C6ACE3B9B21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</p:spTree>
    <p:extLst>
      <p:ext uri="{BB962C8B-B14F-4D97-AF65-F5344CB8AC3E}">
        <p14:creationId xmlns:p14="http://schemas.microsoft.com/office/powerpoint/2010/main" val="25866687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Titel og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6048001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1426026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Tre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6048001" cy="1291229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1775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903129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Indhold og 2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1"/>
            <a:ext cx="1881225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1881225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88725" y="0"/>
            <a:ext cx="4369275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7A3DA441-2DEB-4514-AAC8-CF11F3E1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>
            <a:extLst>
              <a:ext uri="{FF2B5EF4-FFF2-40B4-BE49-F238E27FC236}">
                <a16:creationId xmlns:a16="http://schemas.microsoft.com/office/drawing/2014/main" id="{45313C7E-88CA-4F1A-B38E-6BE726A75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75DF70B-4895-4E76-B8EF-32B6EE629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938536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To 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8" y="1291721"/>
            <a:ext cx="3964727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1881225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1777" y="0"/>
            <a:ext cx="2286223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1" y="448250"/>
            <a:ext cx="1881225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726965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Indhold og 1/3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8" y="1291721"/>
            <a:ext cx="3964727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3964726" cy="56995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4ABBDF6-16BA-46D9-A90D-28EBC268C8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1777" y="0"/>
            <a:ext cx="2286223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endParaRPr lang="da-DK"/>
          </a:p>
        </p:txBody>
      </p:sp>
      <p:sp>
        <p:nvSpPr>
          <p:cNvPr id="17" name="SD_FLD_PresentationTitle">
            <a:extLst>
              <a:ext uri="{FF2B5EF4-FFF2-40B4-BE49-F238E27FC236}">
                <a16:creationId xmlns:a16="http://schemas.microsoft.com/office/drawing/2014/main" id="{DA1AF7FD-5A49-4384-823E-604A8436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1" y="448250"/>
            <a:ext cx="1881225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  <p:sp>
        <p:nvSpPr>
          <p:cNvPr id="18" name="Date_GeneralDate">
            <a:extLst>
              <a:ext uri="{FF2B5EF4-FFF2-40B4-BE49-F238E27FC236}">
                <a16:creationId xmlns:a16="http://schemas.microsoft.com/office/drawing/2014/main" id="{2B4A2A1D-0176-4332-9C1E-CC393650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5BD4D9E-7254-4650-B1A9-3F266C1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9596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på denne pladsholder og indsæt baggrundsbillede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68941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itel og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solidFill>
            <a:schemeClr val="bg1">
              <a:lumMod val="95000"/>
            </a:schemeClr>
          </a:solidFill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på denne pladsholder og indsæt baggrundsbillede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4999" y="1371773"/>
            <a:ext cx="6048001" cy="6252847"/>
          </a:xfrm>
        </p:spPr>
        <p:txBody>
          <a:bodyPr>
            <a:normAutofit/>
          </a:bodyPr>
          <a:lstStyle>
            <a:lvl1pPr>
              <a:defRPr sz="7313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Indsæt titel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 hidden="1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603073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o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2" y="1039999"/>
            <a:ext cx="1882375" cy="7826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0626" y="1040000"/>
            <a:ext cx="1882375" cy="7826000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2413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ørk/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CBCA9-7183-4B91-A84F-18C0F7795F42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>
              <a:solidFill>
                <a:schemeClr val="bg2"/>
              </a:solidFill>
            </a:endParaRPr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bg2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20A2E9F-A570-4C30-B6F7-A8E2727CF6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bg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484A3C88-2876-4F34-98F7-299B17A8C2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2667C43F-58F4-43CC-86BE-580C713B88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0F5851E0-A91D-4F64-8680-E5A25AAD33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9F675B9B-6B60-40BB-A625-D8A4968CE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B4395921-6CE7-4AEF-AD74-15137057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65C43A-BA01-438A-9586-5E7993AD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76792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5000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85752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0626" y="3166422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067040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Fire tekstboks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2" y="1040000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DC5362-52A5-4FC5-A4EF-20A7DA7FD4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85752" y="5205238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48BBDC9-F22E-43C8-9794-F5F2CF1FEC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0626" y="1040000"/>
            <a:ext cx="1882375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BA7BD3-EF06-4551-A428-51A46E5A89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0627" y="5205238"/>
            <a:ext cx="1882374" cy="3660762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810148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_Tekstboks mørk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675" cy="9911200"/>
          </a:xfrm>
          <a:noFill/>
        </p:spPr>
        <p:txBody>
          <a:bodyPr tIns="36000" anchor="t" anchorCtr="0"/>
          <a:lstStyle>
            <a:lvl1pPr marL="0" indent="0" algn="ctr">
              <a:buNone/>
              <a:defRPr sz="900"/>
            </a:lvl1pPr>
          </a:lstStyle>
          <a:p>
            <a:r>
              <a:rPr lang="da-DK" noProof="0" dirty="0"/>
              <a:t>Klik her og indsæt baggrundsbillede, via fanen Indsæt, Billeder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BA786-081A-49F3-8117-122AE36311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85751" y="1039999"/>
            <a:ext cx="3967250" cy="7826000"/>
          </a:xfrm>
          <a:solidFill>
            <a:schemeClr val="tx2"/>
          </a:solidFill>
        </p:spPr>
        <p:txBody>
          <a:bodyPr lIns="360000" tIns="342000" rIns="360000" bIns="342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Brug TAB og </a:t>
            </a:r>
            <a:r>
              <a:rPr lang="da-DK" dirty="0" err="1"/>
              <a:t>Shift+TAB</a:t>
            </a:r>
            <a:r>
              <a:rPr lang="da-DK" dirty="0"/>
              <a:t>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6666</a:t>
            </a:r>
          </a:p>
          <a:p>
            <a:pPr lvl="6"/>
            <a:r>
              <a:rPr lang="da-DK" dirty="0"/>
              <a:t>777</a:t>
            </a:r>
          </a:p>
          <a:p>
            <a:pPr lvl="7"/>
            <a:r>
              <a:rPr lang="da-DK" dirty="0"/>
              <a:t>8888</a:t>
            </a:r>
          </a:p>
          <a:p>
            <a:pPr lvl="8"/>
            <a:r>
              <a:rPr lang="da-DK" dirty="0"/>
              <a:t>9999</a:t>
            </a:r>
          </a:p>
        </p:txBody>
      </p:sp>
      <p:sp>
        <p:nvSpPr>
          <p:cNvPr id="9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640947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UK_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717917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K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516626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70675-C315-4700-B9B7-A5AB773CA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885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4999" y="3166422"/>
            <a:ext cx="2922862" cy="5699578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955" indent="-100906">
              <a:defRPr sz="675">
                <a:latin typeface="KBH Tekst" panose="00000500000000000000" pitchFamily="2" charset="0"/>
              </a:defRPr>
            </a:lvl2pPr>
            <a:lvl3pPr marL="306289" indent="-91976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5"/>
            <a:r>
              <a:rPr lang="da-DK" noProof="0" dirty="0" err="1"/>
              <a:t>Sixth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6"/>
            <a:r>
              <a:rPr lang="da-DK" noProof="0" dirty="0" err="1"/>
              <a:t>Seventh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7"/>
            <a:r>
              <a:rPr lang="da-DK" noProof="0" dirty="0" err="1"/>
              <a:t>Eight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8"/>
            <a:r>
              <a:rPr lang="da-DK" noProof="0" dirty="0"/>
              <a:t>Ninth</a:t>
            </a:r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26B16CC-F459-45AB-8AF6-621CD4FF54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530137" y="3166800"/>
            <a:ext cx="2922863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1E57683A-B89A-4C49-94F5-D6FE2971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0925" y="448250"/>
            <a:ext cx="1350987" cy="260000"/>
          </a:xfrm>
        </p:spPr>
        <p:txBody>
          <a:bodyPr/>
          <a:lstStyle/>
          <a:p>
            <a:endParaRPr lang="da-DK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0C0F55C-0196-46B3-A323-46BEB6056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0858" y="448250"/>
            <a:ext cx="222143" cy="260000"/>
          </a:xfrm>
        </p:spPr>
        <p:txBody>
          <a:bodyPr/>
          <a:lstStyle/>
          <a:p>
            <a:fld id="{859873C9-BF5D-4A9A-BB31-45BBB7BABAF7}" type="slidenum">
              <a:rPr lang="da-DK" noProof="0" smtClean="0"/>
              <a:t>‹nr.›</a:t>
            </a:fld>
            <a:endParaRPr lang="da-DK" noProof="0" dirty="0"/>
          </a:p>
        </p:txBody>
      </p:sp>
      <p:sp>
        <p:nvSpPr>
          <p:cNvPr id="12" name="SD_FLD_PresentationTitle">
            <a:extLst>
              <a:ext uri="{FF2B5EF4-FFF2-40B4-BE49-F238E27FC236}">
                <a16:creationId xmlns:a16="http://schemas.microsoft.com/office/drawing/2014/main" id="{0E1D2869-881F-4A30-85CD-63C245E1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88500" y="448250"/>
            <a:ext cx="2304896" cy="260000"/>
          </a:xfrm>
        </p:spPr>
        <p:txBody>
          <a:bodyPr/>
          <a:lstStyle/>
          <a:p>
            <a:r>
              <a:rPr lang="da-DK" noProof="0" dirty="0"/>
              <a:t>Sidehoved</a:t>
            </a:r>
          </a:p>
        </p:txBody>
      </p:sp>
    </p:spTree>
    <p:extLst>
      <p:ext uri="{BB962C8B-B14F-4D97-AF65-F5344CB8AC3E}">
        <p14:creationId xmlns:p14="http://schemas.microsoft.com/office/powerpoint/2010/main" val="1335217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488591" y="3166800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1775" y="3166800"/>
            <a:ext cx="1881225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1369111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Fire indhold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967840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30273" y="3166799"/>
            <a:ext cx="1360294" cy="57044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092706" y="3166799"/>
            <a:ext cx="1360294" cy="57043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042368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Fire indhold horis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789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30273" y="31667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530273" y="6278999"/>
            <a:ext cx="292207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05992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Seks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81600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88725" y="3166800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8A779418-EA1C-402E-8FE9-04BF21BF128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488725" y="6278999"/>
            <a:ext cx="1881225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CB9BD8A-549C-46D6-8DF3-8D5B50A8339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571776" y="3166801"/>
            <a:ext cx="1881224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48639A0C-5FD1-4E6D-AC45-D97BFF48470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571776" y="6278999"/>
            <a:ext cx="1881224" cy="2592197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08919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lys/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rgbClr val="000C2E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0F374D4-48CD-43E3-AA3B-8D32C614D9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accent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9E3E11BE-989A-4C63-8421-725A43313A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5DC236B-2E87-4C2A-AAE6-A79FFE8427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7D9E04BB-4195-42F1-BBEA-46C84B7F6F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826413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_Rapport: Ott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58BA-6B62-4A58-AEFA-E9846DB03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999" y="1291720"/>
            <a:ext cx="2922075" cy="1227200"/>
          </a:xfrm>
        </p:spPr>
        <p:txBody>
          <a:bodyPr/>
          <a:lstStyle>
            <a:lvl1pPr>
              <a:defRPr sz="1125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410FE0-7A8F-4A71-8BC4-0C37E165C5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5407" y="3166799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Brug TAB og Shift + TAB til at skifte tekst- og bulletniveau. Stå på ny linje inden du trykker på TAB. 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B0EEE2-E293-4765-AF01-90FB78356E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5407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ED6EB6-926F-4A7D-BBD8-5577956512A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968300" y="3166799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C28262A3-2655-4D67-8500-DD40B48725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968300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3" name="Content Placeholder 16">
            <a:extLst>
              <a:ext uri="{FF2B5EF4-FFF2-40B4-BE49-F238E27FC236}">
                <a16:creationId xmlns:a16="http://schemas.microsoft.com/office/drawing/2014/main" id="{B2917A20-9A14-4A88-B799-05327B9EBDE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529575" y="3166801"/>
            <a:ext cx="1360395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14" name="Content Placeholder 18">
            <a:extLst>
              <a:ext uri="{FF2B5EF4-FFF2-40B4-BE49-F238E27FC236}">
                <a16:creationId xmlns:a16="http://schemas.microsoft.com/office/drawing/2014/main" id="{B3711F40-BEA7-48C1-AEBB-C27EBAB6E411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529575" y="6278999"/>
            <a:ext cx="1360395" cy="2592197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ACBB5A9-99A6-4806-8AFF-8B50DD841B9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92875" y="3166801"/>
            <a:ext cx="1360294" cy="2592199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2F627CA-639B-47B1-A5E4-A4CDD045B183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5092875" y="6281600"/>
            <a:ext cx="1360294" cy="2592200"/>
          </a:xfrm>
        </p:spPr>
        <p:txBody>
          <a:bodyPr/>
          <a:lstStyle>
            <a:lvl1pPr>
              <a:defRPr sz="675">
                <a:latin typeface="KBH Tekst" panose="00000500000000000000" pitchFamily="2" charset="0"/>
              </a:defRPr>
            </a:lvl1pPr>
            <a:lvl2pPr marL="208575" indent="-101250">
              <a:defRPr sz="675">
                <a:latin typeface="KBH Tekst" panose="00000500000000000000" pitchFamily="2" charset="0"/>
              </a:defRPr>
            </a:lvl2pPr>
            <a:lvl3pPr marL="305775">
              <a:defRPr sz="675">
                <a:latin typeface="KBH Tekst" panose="00000500000000000000" pitchFamily="2" charset="0"/>
              </a:defRPr>
            </a:lvl3pPr>
            <a:lvl4pPr>
              <a:defRPr sz="675"/>
            </a:lvl4pPr>
            <a:lvl5pPr>
              <a:defRPr sz="675">
                <a:latin typeface="KBH Tekst" panose="00000500000000000000" pitchFamily="2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D93A-84B5-4FA0-A1F3-D8CC22C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D_FLD_PresentationTitle">
            <a:extLst>
              <a:ext uri="{FF2B5EF4-FFF2-40B4-BE49-F238E27FC236}">
                <a16:creationId xmlns:a16="http://schemas.microsoft.com/office/drawing/2014/main" id="{379D5D20-A791-420E-8BE7-57861353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Sidehoved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35B99-7F5A-4336-AEC2-7D9ACC9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41672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lys/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991F9A-7F11-4119-AA5A-7CE875573D4E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15" name="Graphic 7">
            <a:extLst>
              <a:ext uri="{FF2B5EF4-FFF2-40B4-BE49-F238E27FC236}">
                <a16:creationId xmlns:a16="http://schemas.microsoft.com/office/drawing/2014/main" id="{A2506A83-7F56-4B42-B699-2119B672DFA1}"/>
              </a:ext>
            </a:extLst>
          </p:cNvPr>
          <p:cNvSpPr/>
          <p:nvPr/>
        </p:nvSpPr>
        <p:spPr>
          <a:xfrm>
            <a:off x="5873996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4B70EE-0C00-41A0-80F0-917877BF5A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849" y="1474893"/>
            <a:ext cx="6048001" cy="5250088"/>
          </a:xfrm>
        </p:spPr>
        <p:txBody>
          <a:bodyPr anchor="b" anchorCtr="0">
            <a:normAutofit/>
          </a:bodyPr>
          <a:lstStyle>
            <a:lvl1pPr algn="l">
              <a:defRPr sz="7313">
                <a:solidFill>
                  <a:schemeClr val="tx2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A350F9D-5FD2-42BE-82EF-FE0BCE1EAA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0" y="7695520"/>
            <a:ext cx="2304895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solidFill>
                  <a:schemeClr val="tx2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3DB74700-CF80-4031-BF2A-339DA71A7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744" y="448249"/>
            <a:ext cx="1923499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022554E-FE4D-43D3-B8EA-4D5A9D7432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8499" y="448249"/>
            <a:ext cx="2304896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45AF0E4B-085F-42EE-BA87-E6731FA986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767146"/>
            <a:ext cx="2304896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125CBAF4-E939-4FC7-BFFB-CD49521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E57BF5BC-36D1-44B8-A75B-23FB8A87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DE8D2D8-C7CF-4116-9800-4642E66B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55360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vid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5000" y="1959001"/>
            <a:ext cx="3833740" cy="4342649"/>
          </a:xfrm>
        </p:spPr>
        <p:txBody>
          <a:bodyPr anchor="b" anchorCtr="0">
            <a:normAutofit/>
          </a:bodyPr>
          <a:lstStyle>
            <a:lvl1pPr algn="l">
              <a:defRPr sz="4050"/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0DD521F-6FFD-4064-912D-D1ACEADD815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5001" y="7695520"/>
            <a:ext cx="2304894" cy="117047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6" b="1"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1125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4" name="Graphic 7">
            <a:extLst>
              <a:ext uri="{FF2B5EF4-FFF2-40B4-BE49-F238E27FC236}">
                <a16:creationId xmlns:a16="http://schemas.microsoft.com/office/drawing/2014/main" id="{3B12EC28-E141-4748-8822-1B02FF0A6CBB}"/>
              </a:ext>
            </a:extLst>
          </p:cNvPr>
          <p:cNvSpPr/>
          <p:nvPr userDrawn="1"/>
        </p:nvSpPr>
        <p:spPr>
          <a:xfrm>
            <a:off x="3661163" y="7321721"/>
            <a:ext cx="577576" cy="1544277"/>
          </a:xfrm>
          <a:custGeom>
            <a:avLst/>
            <a:gdLst>
              <a:gd name="connsiteX0" fmla="*/ 1894258 w 2964740"/>
              <a:gd name="connsiteY0" fmla="*/ 2907646 h 3086914"/>
              <a:gd name="connsiteX1" fmla="*/ 1781451 w 2964740"/>
              <a:gd name="connsiteY1" fmla="*/ 2940795 h 3086914"/>
              <a:gd name="connsiteX2" fmla="*/ 1810447 w 2964740"/>
              <a:gd name="connsiteY2" fmla="*/ 3043421 h 3086914"/>
              <a:gd name="connsiteX3" fmla="*/ 1750745 w 2964740"/>
              <a:gd name="connsiteY3" fmla="*/ 3061014 h 3086914"/>
              <a:gd name="connsiteX4" fmla="*/ 1682328 w 2964740"/>
              <a:gd name="connsiteY4" fmla="*/ 2813898 h 3086914"/>
              <a:gd name="connsiteX5" fmla="*/ 1740727 w 2964740"/>
              <a:gd name="connsiteY5" fmla="*/ 2796712 h 3086914"/>
              <a:gd name="connsiteX6" fmla="*/ 1767767 w 2964740"/>
              <a:gd name="connsiteY6" fmla="*/ 2892170 h 3086914"/>
              <a:gd name="connsiteX7" fmla="*/ 1879515 w 2964740"/>
              <a:gd name="connsiteY7" fmla="*/ 2859347 h 3086914"/>
              <a:gd name="connsiteX8" fmla="*/ 1850357 w 2964740"/>
              <a:gd name="connsiteY8" fmla="*/ 2764458 h 3086914"/>
              <a:gd name="connsiteX9" fmla="*/ 1908430 w 2964740"/>
              <a:gd name="connsiteY9" fmla="*/ 2747354 h 3086914"/>
              <a:gd name="connsiteX10" fmla="*/ 1984992 w 2964740"/>
              <a:gd name="connsiteY10" fmla="*/ 2992108 h 3086914"/>
              <a:gd name="connsiteX11" fmla="*/ 1925616 w 2964740"/>
              <a:gd name="connsiteY11" fmla="*/ 3009619 h 3086914"/>
              <a:gd name="connsiteX12" fmla="*/ 1894258 w 2964740"/>
              <a:gd name="connsiteY12" fmla="*/ 2907646 h 3086914"/>
              <a:gd name="connsiteX13" fmla="*/ 2725688 w 2964740"/>
              <a:gd name="connsiteY13" fmla="*/ 960446 h 3086914"/>
              <a:gd name="connsiteX14" fmla="*/ 2614266 w 2964740"/>
              <a:gd name="connsiteY14" fmla="*/ 926237 h 3086914"/>
              <a:gd name="connsiteX15" fmla="*/ 2649452 w 2964740"/>
              <a:gd name="connsiteY15" fmla="*/ 814815 h 3086914"/>
              <a:gd name="connsiteX16" fmla="*/ 2761037 w 2964740"/>
              <a:gd name="connsiteY16" fmla="*/ 849431 h 3086914"/>
              <a:gd name="connsiteX17" fmla="*/ 2725688 w 2964740"/>
              <a:gd name="connsiteY17" fmla="*/ 960446 h 3086914"/>
              <a:gd name="connsiteX18" fmla="*/ 2810558 w 2964740"/>
              <a:gd name="connsiteY18" fmla="*/ 823449 h 3086914"/>
              <a:gd name="connsiteX19" fmla="*/ 2621678 w 2964740"/>
              <a:gd name="connsiteY19" fmla="*/ 761873 h 3086914"/>
              <a:gd name="connsiteX20" fmla="*/ 2564664 w 2964740"/>
              <a:gd name="connsiteY20" fmla="*/ 952220 h 3086914"/>
              <a:gd name="connsiteX21" fmla="*/ 2753544 w 2964740"/>
              <a:gd name="connsiteY21" fmla="*/ 1013795 h 3086914"/>
              <a:gd name="connsiteX22" fmla="*/ 2810558 w 2964740"/>
              <a:gd name="connsiteY22" fmla="*/ 823449 h 3086914"/>
              <a:gd name="connsiteX23" fmla="*/ 1727043 w 2964740"/>
              <a:gd name="connsiteY23" fmla="*/ 133332 h 3086914"/>
              <a:gd name="connsiteX24" fmla="*/ 1707169 w 2964740"/>
              <a:gd name="connsiteY24" fmla="*/ 280592 h 3086914"/>
              <a:gd name="connsiteX25" fmla="*/ 1646816 w 2964740"/>
              <a:gd name="connsiteY25" fmla="*/ 272365 h 3086914"/>
              <a:gd name="connsiteX26" fmla="*/ 1663594 w 2964740"/>
              <a:gd name="connsiteY26" fmla="*/ 138300 h 3086914"/>
              <a:gd name="connsiteX27" fmla="*/ 1617006 w 2964740"/>
              <a:gd name="connsiteY27" fmla="*/ 58969 h 3086914"/>
              <a:gd name="connsiteX28" fmla="*/ 1551602 w 2964740"/>
              <a:gd name="connsiteY28" fmla="*/ 124210 h 3086914"/>
              <a:gd name="connsiteX29" fmla="*/ 1534824 w 2964740"/>
              <a:gd name="connsiteY29" fmla="*/ 258274 h 3086914"/>
              <a:gd name="connsiteX30" fmla="*/ 1474389 w 2964740"/>
              <a:gd name="connsiteY30" fmla="*/ 251433 h 3086914"/>
              <a:gd name="connsiteX31" fmla="*/ 1491249 w 2964740"/>
              <a:gd name="connsiteY31" fmla="*/ 104906 h 3086914"/>
              <a:gd name="connsiteX32" fmla="*/ 1623929 w 2964740"/>
              <a:gd name="connsiteY32" fmla="*/ 3014 h 3086914"/>
              <a:gd name="connsiteX33" fmla="*/ 1727043 w 2964740"/>
              <a:gd name="connsiteY33" fmla="*/ 133332 h 3086914"/>
              <a:gd name="connsiteX34" fmla="*/ 1289662 w 2964740"/>
              <a:gd name="connsiteY34" fmla="*/ 2830106 h 3086914"/>
              <a:gd name="connsiteX35" fmla="*/ 1344477 w 2964740"/>
              <a:gd name="connsiteY35" fmla="*/ 2831165 h 3086914"/>
              <a:gd name="connsiteX36" fmla="*/ 1474226 w 2964740"/>
              <a:gd name="connsiteY36" fmla="*/ 2988687 h 3086914"/>
              <a:gd name="connsiteX37" fmla="*/ 1473574 w 2964740"/>
              <a:gd name="connsiteY37" fmla="*/ 2833038 h 3086914"/>
              <a:gd name="connsiteX38" fmla="*/ 1533357 w 2964740"/>
              <a:gd name="connsiteY38" fmla="*/ 2834016 h 3086914"/>
              <a:gd name="connsiteX39" fmla="*/ 1533439 w 2964740"/>
              <a:gd name="connsiteY39" fmla="*/ 3090336 h 3086914"/>
              <a:gd name="connsiteX40" fmla="*/ 1473981 w 2964740"/>
              <a:gd name="connsiteY40" fmla="*/ 3089440 h 3086914"/>
              <a:gd name="connsiteX41" fmla="*/ 1473900 w 2964740"/>
              <a:gd name="connsiteY41" fmla="*/ 3083250 h 3086914"/>
              <a:gd name="connsiteX42" fmla="*/ 1459239 w 2964740"/>
              <a:gd name="connsiteY42" fmla="*/ 3051647 h 3086914"/>
              <a:gd name="connsiteX43" fmla="*/ 1345699 w 2964740"/>
              <a:gd name="connsiteY43" fmla="*/ 2912858 h 3086914"/>
              <a:gd name="connsiteX44" fmla="*/ 1341708 w 2964740"/>
              <a:gd name="connsiteY44" fmla="*/ 3087485 h 3086914"/>
              <a:gd name="connsiteX45" fmla="*/ 1281273 w 2964740"/>
              <a:gd name="connsiteY45" fmla="*/ 3086507 h 3086914"/>
              <a:gd name="connsiteX46" fmla="*/ 1289662 w 2964740"/>
              <a:gd name="connsiteY46" fmla="*/ 2830106 h 3086914"/>
              <a:gd name="connsiteX47" fmla="*/ 1926593 w 2964740"/>
              <a:gd name="connsiteY47" fmla="*/ 75177 h 3086914"/>
              <a:gd name="connsiteX48" fmla="*/ 1983281 w 2964740"/>
              <a:gd name="connsiteY48" fmla="*/ 95458 h 3086914"/>
              <a:gd name="connsiteX49" fmla="*/ 1936693 w 2964740"/>
              <a:gd name="connsiteY49" fmla="*/ 258274 h 3086914"/>
              <a:gd name="connsiteX50" fmla="*/ 2065626 w 2964740"/>
              <a:gd name="connsiteY50" fmla="*/ 137975 h 3086914"/>
              <a:gd name="connsiteX51" fmla="*/ 2099916 w 2964740"/>
              <a:gd name="connsiteY51" fmla="*/ 153857 h 3086914"/>
              <a:gd name="connsiteX52" fmla="*/ 2091690 w 2964740"/>
              <a:gd name="connsiteY52" fmla="*/ 329950 h 3086914"/>
              <a:gd name="connsiteX53" fmla="*/ 2184949 w 2964740"/>
              <a:gd name="connsiteY53" fmla="*/ 189369 h 3086914"/>
              <a:gd name="connsiteX54" fmla="*/ 2237565 w 2964740"/>
              <a:gd name="connsiteY54" fmla="*/ 219994 h 3086914"/>
              <a:gd name="connsiteX55" fmla="*/ 2089979 w 2964740"/>
              <a:gd name="connsiteY55" fmla="*/ 428829 h 3086914"/>
              <a:gd name="connsiteX56" fmla="*/ 2035816 w 2964740"/>
              <a:gd name="connsiteY56" fmla="*/ 403742 h 3086914"/>
              <a:gd name="connsiteX57" fmla="*/ 2043065 w 2964740"/>
              <a:gd name="connsiteY57" fmla="*/ 232700 h 3086914"/>
              <a:gd name="connsiteX58" fmla="*/ 1915760 w 2964740"/>
              <a:gd name="connsiteY58" fmla="*/ 348194 h 3086914"/>
              <a:gd name="connsiteX59" fmla="*/ 1860538 w 2964740"/>
              <a:gd name="connsiteY59" fmla="*/ 322701 h 3086914"/>
              <a:gd name="connsiteX60" fmla="*/ 1926593 w 2964740"/>
              <a:gd name="connsiteY60" fmla="*/ 75177 h 3086914"/>
              <a:gd name="connsiteX61" fmla="*/ 2387594 w 2964740"/>
              <a:gd name="connsiteY61" fmla="*/ 324085 h 3086914"/>
              <a:gd name="connsiteX62" fmla="*/ 2434183 w 2964740"/>
              <a:gd name="connsiteY62" fmla="*/ 362122 h 3086914"/>
              <a:gd name="connsiteX63" fmla="*/ 2336281 w 2964740"/>
              <a:gd name="connsiteY63" fmla="*/ 498875 h 3086914"/>
              <a:gd name="connsiteX64" fmla="*/ 2498120 w 2964740"/>
              <a:gd name="connsiteY64" fmla="*/ 428910 h 3086914"/>
              <a:gd name="connsiteX65" fmla="*/ 2525080 w 2964740"/>
              <a:gd name="connsiteY65" fmla="*/ 455299 h 3086914"/>
              <a:gd name="connsiteX66" fmla="*/ 2458210 w 2964740"/>
              <a:gd name="connsiteY66" fmla="*/ 618360 h 3086914"/>
              <a:gd name="connsiteX67" fmla="*/ 2592927 w 2964740"/>
              <a:gd name="connsiteY67" fmla="*/ 517527 h 3086914"/>
              <a:gd name="connsiteX68" fmla="*/ 2632348 w 2964740"/>
              <a:gd name="connsiteY68" fmla="*/ 563871 h 3086914"/>
              <a:gd name="connsiteX69" fmla="*/ 2423269 w 2964740"/>
              <a:gd name="connsiteY69" fmla="*/ 710886 h 3086914"/>
              <a:gd name="connsiteX70" fmla="*/ 2380671 w 2964740"/>
              <a:gd name="connsiteY70" fmla="*/ 669021 h 3086914"/>
              <a:gd name="connsiteX71" fmla="*/ 2444934 w 2964740"/>
              <a:gd name="connsiteY71" fmla="*/ 510359 h 3086914"/>
              <a:gd name="connsiteX72" fmla="*/ 2286271 w 2964740"/>
              <a:gd name="connsiteY72" fmla="*/ 576414 h 3086914"/>
              <a:gd name="connsiteX73" fmla="*/ 2242859 w 2964740"/>
              <a:gd name="connsiteY73" fmla="*/ 533816 h 3086914"/>
              <a:gd name="connsiteX74" fmla="*/ 2387594 w 2964740"/>
              <a:gd name="connsiteY74" fmla="*/ 324085 h 3086914"/>
              <a:gd name="connsiteX75" fmla="*/ 405208 w 2964740"/>
              <a:gd name="connsiteY75" fmla="*/ 2548456 h 3086914"/>
              <a:gd name="connsiteX76" fmla="*/ 293298 w 2964740"/>
              <a:gd name="connsiteY76" fmla="*/ 2515876 h 3086914"/>
              <a:gd name="connsiteX77" fmla="*/ 287026 w 2964740"/>
              <a:gd name="connsiteY77" fmla="*/ 2500971 h 3086914"/>
              <a:gd name="connsiteX78" fmla="*/ 448458 w 2964740"/>
              <a:gd name="connsiteY78" fmla="*/ 2484355 h 3086914"/>
              <a:gd name="connsiteX79" fmla="*/ 405208 w 2964740"/>
              <a:gd name="connsiteY79" fmla="*/ 2548456 h 3086914"/>
              <a:gd name="connsiteX80" fmla="*/ 326773 w 2964740"/>
              <a:gd name="connsiteY80" fmla="*/ 2403884 h 3086914"/>
              <a:gd name="connsiteX81" fmla="*/ 438847 w 2964740"/>
              <a:gd name="connsiteY81" fmla="*/ 2436870 h 3086914"/>
              <a:gd name="connsiteX82" fmla="*/ 444548 w 2964740"/>
              <a:gd name="connsiteY82" fmla="*/ 2450228 h 3086914"/>
              <a:gd name="connsiteX83" fmla="*/ 283687 w 2964740"/>
              <a:gd name="connsiteY83" fmla="*/ 2466925 h 3086914"/>
              <a:gd name="connsiteX84" fmla="*/ 326773 w 2964740"/>
              <a:gd name="connsiteY84" fmla="*/ 2403884 h 3086914"/>
              <a:gd name="connsiteX85" fmla="*/ 541147 w 2964740"/>
              <a:gd name="connsiteY85" fmla="*/ 2474826 h 3086914"/>
              <a:gd name="connsiteX86" fmla="*/ 537482 w 2964740"/>
              <a:gd name="connsiteY86" fmla="*/ 2440617 h 3086914"/>
              <a:gd name="connsiteX87" fmla="*/ 501563 w 2964740"/>
              <a:gd name="connsiteY87" fmla="*/ 2444364 h 3086914"/>
              <a:gd name="connsiteX88" fmla="*/ 488042 w 2964740"/>
              <a:gd name="connsiteY88" fmla="*/ 2410237 h 3086914"/>
              <a:gd name="connsiteX89" fmla="*/ 298266 w 2964740"/>
              <a:gd name="connsiteY89" fmla="*/ 2351512 h 3086914"/>
              <a:gd name="connsiteX90" fmla="*/ 225858 w 2964740"/>
              <a:gd name="connsiteY90" fmla="*/ 2473034 h 3086914"/>
              <a:gd name="connsiteX91" fmla="*/ 189043 w 2964740"/>
              <a:gd name="connsiteY91" fmla="*/ 2476862 h 3086914"/>
              <a:gd name="connsiteX92" fmla="*/ 193767 w 2964740"/>
              <a:gd name="connsiteY92" fmla="*/ 2510663 h 3086914"/>
              <a:gd name="connsiteX93" fmla="*/ 230175 w 2964740"/>
              <a:gd name="connsiteY93" fmla="*/ 2506917 h 3086914"/>
              <a:gd name="connsiteX94" fmla="*/ 244021 w 2964740"/>
              <a:gd name="connsiteY94" fmla="*/ 2542592 h 3086914"/>
              <a:gd name="connsiteX95" fmla="*/ 433797 w 2964740"/>
              <a:gd name="connsiteY95" fmla="*/ 2601397 h 3086914"/>
              <a:gd name="connsiteX96" fmla="*/ 506205 w 2964740"/>
              <a:gd name="connsiteY96" fmla="*/ 2478491 h 3086914"/>
              <a:gd name="connsiteX97" fmla="*/ 541147 w 2964740"/>
              <a:gd name="connsiteY97" fmla="*/ 2474826 h 3086914"/>
              <a:gd name="connsiteX98" fmla="*/ 2267620 w 2964740"/>
              <a:gd name="connsiteY98" fmla="*/ 2527605 h 3086914"/>
              <a:gd name="connsiteX99" fmla="*/ 2316896 w 2964740"/>
              <a:gd name="connsiteY99" fmla="*/ 2483460 h 3086914"/>
              <a:gd name="connsiteX100" fmla="*/ 2507324 w 2964740"/>
              <a:gd name="connsiteY100" fmla="*/ 2557334 h 3086914"/>
              <a:gd name="connsiteX101" fmla="*/ 2423187 w 2964740"/>
              <a:gd name="connsiteY101" fmla="*/ 2370734 h 3086914"/>
              <a:gd name="connsiteX102" fmla="*/ 2463667 w 2964740"/>
              <a:gd name="connsiteY102" fmla="*/ 2319584 h 3086914"/>
              <a:gd name="connsiteX103" fmla="*/ 2581605 w 2964740"/>
              <a:gd name="connsiteY103" fmla="*/ 2583071 h 3086914"/>
              <a:gd name="connsiteX104" fmla="*/ 2537379 w 2964740"/>
              <a:gd name="connsiteY104" fmla="*/ 2629986 h 3086914"/>
              <a:gd name="connsiteX105" fmla="*/ 2267620 w 2964740"/>
              <a:gd name="connsiteY105" fmla="*/ 2527605 h 3086914"/>
              <a:gd name="connsiteX106" fmla="*/ 1337229 w 2964740"/>
              <a:gd name="connsiteY106" fmla="*/ 253632 h 3086914"/>
              <a:gd name="connsiteX107" fmla="*/ 1283065 w 2964740"/>
              <a:gd name="connsiteY107" fmla="*/ 262591 h 3086914"/>
              <a:gd name="connsiteX108" fmla="*/ 1126764 w 2964740"/>
              <a:gd name="connsiteY108" fmla="*/ 131377 h 3086914"/>
              <a:gd name="connsiteX109" fmla="*/ 1155842 w 2964740"/>
              <a:gd name="connsiteY109" fmla="*/ 284257 h 3086914"/>
              <a:gd name="connsiteX110" fmla="*/ 1096873 w 2964740"/>
              <a:gd name="connsiteY110" fmla="*/ 294194 h 3086914"/>
              <a:gd name="connsiteX111" fmla="*/ 1049877 w 2964740"/>
              <a:gd name="connsiteY111" fmla="*/ 42190 h 3086914"/>
              <a:gd name="connsiteX112" fmla="*/ 1108520 w 2964740"/>
              <a:gd name="connsiteY112" fmla="*/ 32254 h 3086914"/>
              <a:gd name="connsiteX113" fmla="*/ 1109742 w 2964740"/>
              <a:gd name="connsiteY113" fmla="*/ 38362 h 3086914"/>
              <a:gd name="connsiteX114" fmla="*/ 1129941 w 2964740"/>
              <a:gd name="connsiteY114" fmla="*/ 66788 h 3086914"/>
              <a:gd name="connsiteX115" fmla="*/ 1266938 w 2964740"/>
              <a:gd name="connsiteY115" fmla="*/ 182527 h 3086914"/>
              <a:gd name="connsiteX116" fmla="*/ 1238920 w 2964740"/>
              <a:gd name="connsiteY116" fmla="*/ 10100 h 3086914"/>
              <a:gd name="connsiteX117" fmla="*/ 1298540 w 2964740"/>
              <a:gd name="connsiteY117" fmla="*/ 0 h 3086914"/>
              <a:gd name="connsiteX118" fmla="*/ 1337229 w 2964740"/>
              <a:gd name="connsiteY118" fmla="*/ 253632 h 3086914"/>
              <a:gd name="connsiteX119" fmla="*/ 2523858 w 2964740"/>
              <a:gd name="connsiteY119" fmla="*/ 2233086 h 3086914"/>
              <a:gd name="connsiteX120" fmla="*/ 2548700 w 2964740"/>
              <a:gd name="connsiteY120" fmla="*/ 2184135 h 3086914"/>
              <a:gd name="connsiteX121" fmla="*/ 2747028 w 2964740"/>
              <a:gd name="connsiteY121" fmla="*/ 2135998 h 3086914"/>
              <a:gd name="connsiteX122" fmla="*/ 2606691 w 2964740"/>
              <a:gd name="connsiteY122" fmla="*/ 2068803 h 3086914"/>
              <a:gd name="connsiteX123" fmla="*/ 2633651 w 2964740"/>
              <a:gd name="connsiteY123" fmla="*/ 2015454 h 3086914"/>
              <a:gd name="connsiteX124" fmla="*/ 2864477 w 2964740"/>
              <a:gd name="connsiteY124" fmla="*/ 2127039 h 3086914"/>
              <a:gd name="connsiteX125" fmla="*/ 2837762 w 2964740"/>
              <a:gd name="connsiteY125" fmla="*/ 2180144 h 3086914"/>
              <a:gd name="connsiteX126" fmla="*/ 2832142 w 2964740"/>
              <a:gd name="connsiteY126" fmla="*/ 2177456 h 3086914"/>
              <a:gd name="connsiteX127" fmla="*/ 2797363 w 2964740"/>
              <a:gd name="connsiteY127" fmla="*/ 2176886 h 3086914"/>
              <a:gd name="connsiteX128" fmla="*/ 2622981 w 2964740"/>
              <a:gd name="connsiteY128" fmla="*/ 2218587 h 3086914"/>
              <a:gd name="connsiteX129" fmla="*/ 2778467 w 2964740"/>
              <a:gd name="connsiteY129" fmla="*/ 2298245 h 3086914"/>
              <a:gd name="connsiteX130" fmla="*/ 2751263 w 2964740"/>
              <a:gd name="connsiteY130" fmla="*/ 2352245 h 3086914"/>
              <a:gd name="connsiteX131" fmla="*/ 2523858 w 2964740"/>
              <a:gd name="connsiteY131" fmla="*/ 2233086 h 3086914"/>
              <a:gd name="connsiteX132" fmla="*/ 230989 w 2964740"/>
              <a:gd name="connsiteY132" fmla="*/ 2015454 h 3086914"/>
              <a:gd name="connsiteX133" fmla="*/ 257542 w 2964740"/>
              <a:gd name="connsiteY133" fmla="*/ 2070513 h 3086914"/>
              <a:gd name="connsiteX134" fmla="*/ 168436 w 2964740"/>
              <a:gd name="connsiteY134" fmla="*/ 2113437 h 3086914"/>
              <a:gd name="connsiteX135" fmla="*/ 298755 w 2964740"/>
              <a:gd name="connsiteY135" fmla="*/ 2155953 h 3086914"/>
              <a:gd name="connsiteX136" fmla="*/ 326936 w 2964740"/>
              <a:gd name="connsiteY136" fmla="*/ 2214352 h 3086914"/>
              <a:gd name="connsiteX137" fmla="*/ 173894 w 2964740"/>
              <a:gd name="connsiteY137" fmla="*/ 2171021 h 3086914"/>
              <a:gd name="connsiteX138" fmla="*/ 101404 w 2964740"/>
              <a:gd name="connsiteY138" fmla="*/ 2336933 h 3086914"/>
              <a:gd name="connsiteX139" fmla="*/ 68336 w 2964740"/>
              <a:gd name="connsiteY139" fmla="*/ 2268353 h 3086914"/>
              <a:gd name="connsiteX140" fmla="*/ 128608 w 2964740"/>
              <a:gd name="connsiteY140" fmla="*/ 2132740 h 3086914"/>
              <a:gd name="connsiteX141" fmla="*/ 26634 w 2964740"/>
              <a:gd name="connsiteY141" fmla="*/ 2181935 h 3086914"/>
              <a:gd name="connsiteX142" fmla="*/ 0 w 2964740"/>
              <a:gd name="connsiteY142" fmla="*/ 2126876 h 3086914"/>
              <a:gd name="connsiteX143" fmla="*/ 230989 w 2964740"/>
              <a:gd name="connsiteY143" fmla="*/ 2015454 h 3086914"/>
              <a:gd name="connsiteX144" fmla="*/ 682542 w 2964740"/>
              <a:gd name="connsiteY144" fmla="*/ 2722349 h 3086914"/>
              <a:gd name="connsiteX145" fmla="*/ 731248 w 2964740"/>
              <a:gd name="connsiteY145" fmla="*/ 2719173 h 3086914"/>
              <a:gd name="connsiteX146" fmla="*/ 714959 w 2964740"/>
              <a:gd name="connsiteY146" fmla="*/ 2674783 h 3086914"/>
              <a:gd name="connsiteX147" fmla="*/ 681972 w 2964740"/>
              <a:gd name="connsiteY147" fmla="*/ 2652303 h 3086914"/>
              <a:gd name="connsiteX148" fmla="*/ 649555 w 2964740"/>
              <a:gd name="connsiteY148" fmla="*/ 2699869 h 3086914"/>
              <a:gd name="connsiteX149" fmla="*/ 682542 w 2964740"/>
              <a:gd name="connsiteY149" fmla="*/ 2722349 h 3086914"/>
              <a:gd name="connsiteX150" fmla="*/ 635465 w 2964740"/>
              <a:gd name="connsiteY150" fmla="*/ 2819273 h 3086914"/>
              <a:gd name="connsiteX151" fmla="*/ 686207 w 2964740"/>
              <a:gd name="connsiteY151" fmla="*/ 2815771 h 3086914"/>
              <a:gd name="connsiteX152" fmla="*/ 670162 w 2964740"/>
              <a:gd name="connsiteY152" fmla="*/ 2768449 h 3086914"/>
              <a:gd name="connsiteX153" fmla="*/ 624225 w 2964740"/>
              <a:gd name="connsiteY153" fmla="*/ 2737092 h 3086914"/>
              <a:gd name="connsiteX154" fmla="*/ 589527 w 2964740"/>
              <a:gd name="connsiteY154" fmla="*/ 2787916 h 3086914"/>
              <a:gd name="connsiteX155" fmla="*/ 635465 w 2964740"/>
              <a:gd name="connsiteY155" fmla="*/ 2819273 h 3086914"/>
              <a:gd name="connsiteX156" fmla="*/ 657456 w 2964740"/>
              <a:gd name="connsiteY156" fmla="*/ 2579732 h 3086914"/>
              <a:gd name="connsiteX157" fmla="*/ 741267 w 2964740"/>
              <a:gd name="connsiteY157" fmla="*/ 2636909 h 3086914"/>
              <a:gd name="connsiteX158" fmla="*/ 786226 w 2964740"/>
              <a:gd name="connsiteY158" fmla="*/ 2746458 h 3086914"/>
              <a:gd name="connsiteX159" fmla="*/ 727420 w 2964740"/>
              <a:gd name="connsiteY159" fmla="*/ 2771544 h 3086914"/>
              <a:gd name="connsiteX160" fmla="*/ 735158 w 2964740"/>
              <a:gd name="connsiteY160" fmla="*/ 2851771 h 3086914"/>
              <a:gd name="connsiteX161" fmla="*/ 609727 w 2964740"/>
              <a:gd name="connsiteY161" fmla="*/ 2857554 h 3086914"/>
              <a:gd name="connsiteX162" fmla="*/ 512884 w 2964740"/>
              <a:gd name="connsiteY162" fmla="*/ 2791499 h 3086914"/>
              <a:gd name="connsiteX163" fmla="*/ 657456 w 2964740"/>
              <a:gd name="connsiteY163" fmla="*/ 2579732 h 3086914"/>
              <a:gd name="connsiteX164" fmla="*/ 2886469 w 2964740"/>
              <a:gd name="connsiteY164" fmla="*/ 1944105 h 3086914"/>
              <a:gd name="connsiteX165" fmla="*/ 2857961 w 2964740"/>
              <a:gd name="connsiteY165" fmla="*/ 1893688 h 3086914"/>
              <a:gd name="connsiteX166" fmla="*/ 2907564 w 2964740"/>
              <a:gd name="connsiteY166" fmla="*/ 1831786 h 3086914"/>
              <a:gd name="connsiteX167" fmla="*/ 2887446 w 2964740"/>
              <a:gd name="connsiteY167" fmla="*/ 1784465 h 3086914"/>
              <a:gd name="connsiteX168" fmla="*/ 2842568 w 2964740"/>
              <a:gd name="connsiteY168" fmla="*/ 1829262 h 3086914"/>
              <a:gd name="connsiteX169" fmla="*/ 2743933 w 2964740"/>
              <a:gd name="connsiteY169" fmla="*/ 1905091 h 3086914"/>
              <a:gd name="connsiteX170" fmla="*/ 2685941 w 2964740"/>
              <a:gd name="connsiteY170" fmla="*/ 1792039 h 3086914"/>
              <a:gd name="connsiteX171" fmla="*/ 2745318 w 2964740"/>
              <a:gd name="connsiteY171" fmla="*/ 1701468 h 3086914"/>
              <a:gd name="connsiteX172" fmla="*/ 2772603 w 2964740"/>
              <a:gd name="connsiteY172" fmla="*/ 1750501 h 3086914"/>
              <a:gd name="connsiteX173" fmla="*/ 2735544 w 2964740"/>
              <a:gd name="connsiteY173" fmla="*/ 1803687 h 3086914"/>
              <a:gd name="connsiteX174" fmla="*/ 2751019 w 2964740"/>
              <a:gd name="connsiteY174" fmla="*/ 1846366 h 3086914"/>
              <a:gd name="connsiteX175" fmla="*/ 2792558 w 2964740"/>
              <a:gd name="connsiteY175" fmla="*/ 1804094 h 3086914"/>
              <a:gd name="connsiteX176" fmla="*/ 2894125 w 2964740"/>
              <a:gd name="connsiteY176" fmla="*/ 1725333 h 3086914"/>
              <a:gd name="connsiteX177" fmla="*/ 2957736 w 2964740"/>
              <a:gd name="connsiteY177" fmla="*/ 1843597 h 3086914"/>
              <a:gd name="connsiteX178" fmla="*/ 2886469 w 2964740"/>
              <a:gd name="connsiteY178" fmla="*/ 1944105 h 3086914"/>
              <a:gd name="connsiteX179" fmla="*/ 2714367 w 2964740"/>
              <a:gd name="connsiteY179" fmla="*/ 1367120 h 3086914"/>
              <a:gd name="connsiteX180" fmla="*/ 2701417 w 2964740"/>
              <a:gd name="connsiteY180" fmla="*/ 1307337 h 3086914"/>
              <a:gd name="connsiteX181" fmla="*/ 2798096 w 2964740"/>
              <a:gd name="connsiteY181" fmla="*/ 1286323 h 3086914"/>
              <a:gd name="connsiteX182" fmla="*/ 2681299 w 2964740"/>
              <a:gd name="connsiteY182" fmla="*/ 1214648 h 3086914"/>
              <a:gd name="connsiteX183" fmla="*/ 2667534 w 2964740"/>
              <a:gd name="connsiteY183" fmla="*/ 1151281 h 3086914"/>
              <a:gd name="connsiteX184" fmla="*/ 2806241 w 2964740"/>
              <a:gd name="connsiteY184" fmla="*/ 1229146 h 3086914"/>
              <a:gd name="connsiteX185" fmla="*/ 2915464 w 2964740"/>
              <a:gd name="connsiteY185" fmla="*/ 1084737 h 3086914"/>
              <a:gd name="connsiteX186" fmla="*/ 2931591 w 2964740"/>
              <a:gd name="connsiteY186" fmla="*/ 1159181 h 3086914"/>
              <a:gd name="connsiteX187" fmla="*/ 2841346 w 2964740"/>
              <a:gd name="connsiteY187" fmla="*/ 1276956 h 3086914"/>
              <a:gd name="connsiteX188" fmla="*/ 2951954 w 2964740"/>
              <a:gd name="connsiteY188" fmla="*/ 1252929 h 3086914"/>
              <a:gd name="connsiteX189" fmla="*/ 2964904 w 2964740"/>
              <a:gd name="connsiteY189" fmla="*/ 1312713 h 3086914"/>
              <a:gd name="connsiteX190" fmla="*/ 2714367 w 2964740"/>
              <a:gd name="connsiteY190" fmla="*/ 1367120 h 3086914"/>
              <a:gd name="connsiteX191" fmla="*/ 966717 w 2964740"/>
              <a:gd name="connsiteY191" fmla="*/ 338990 h 3086914"/>
              <a:gd name="connsiteX192" fmla="*/ 791521 w 2964740"/>
              <a:gd name="connsiteY192" fmla="*/ 421661 h 3086914"/>
              <a:gd name="connsiteX193" fmla="*/ 769774 w 2964740"/>
              <a:gd name="connsiteY193" fmla="*/ 375642 h 3086914"/>
              <a:gd name="connsiteX194" fmla="*/ 889667 w 2964740"/>
              <a:gd name="connsiteY194" fmla="*/ 319036 h 3086914"/>
              <a:gd name="connsiteX195" fmla="*/ 868409 w 2964740"/>
              <a:gd name="connsiteY195" fmla="*/ 273994 h 3086914"/>
              <a:gd name="connsiteX196" fmla="*/ 768308 w 2964740"/>
              <a:gd name="connsiteY196" fmla="*/ 321235 h 3086914"/>
              <a:gd name="connsiteX197" fmla="*/ 746642 w 2964740"/>
              <a:gd name="connsiteY197" fmla="*/ 275216 h 3086914"/>
              <a:gd name="connsiteX198" fmla="*/ 846662 w 2964740"/>
              <a:gd name="connsiteY198" fmla="*/ 227976 h 3086914"/>
              <a:gd name="connsiteX199" fmla="*/ 823693 w 2964740"/>
              <a:gd name="connsiteY199" fmla="*/ 179269 h 3086914"/>
              <a:gd name="connsiteX200" fmla="*/ 703800 w 2964740"/>
              <a:gd name="connsiteY200" fmla="*/ 235876 h 3086914"/>
              <a:gd name="connsiteX201" fmla="*/ 682053 w 2964740"/>
              <a:gd name="connsiteY201" fmla="*/ 189776 h 3086914"/>
              <a:gd name="connsiteX202" fmla="*/ 857331 w 2964740"/>
              <a:gd name="connsiteY202" fmla="*/ 107105 h 3086914"/>
              <a:gd name="connsiteX203" fmla="*/ 966717 w 2964740"/>
              <a:gd name="connsiteY203" fmla="*/ 338990 h 3086914"/>
              <a:gd name="connsiteX204" fmla="*/ 958084 w 2964740"/>
              <a:gd name="connsiteY204" fmla="*/ 2745481 h 3086914"/>
              <a:gd name="connsiteX205" fmla="*/ 1142891 w 2964740"/>
              <a:gd name="connsiteY205" fmla="*/ 2803635 h 3086914"/>
              <a:gd name="connsiteX206" fmla="*/ 1127660 w 2964740"/>
              <a:gd name="connsiteY206" fmla="*/ 2852179 h 3086914"/>
              <a:gd name="connsiteX207" fmla="*/ 1001170 w 2964740"/>
              <a:gd name="connsiteY207" fmla="*/ 2812350 h 3086914"/>
              <a:gd name="connsiteX208" fmla="*/ 986265 w 2964740"/>
              <a:gd name="connsiteY208" fmla="*/ 2859835 h 3086914"/>
              <a:gd name="connsiteX209" fmla="*/ 1091742 w 2964740"/>
              <a:gd name="connsiteY209" fmla="*/ 2893066 h 3086914"/>
              <a:gd name="connsiteX210" fmla="*/ 1076510 w 2964740"/>
              <a:gd name="connsiteY210" fmla="*/ 2941610 h 3086914"/>
              <a:gd name="connsiteX211" fmla="*/ 970953 w 2964740"/>
              <a:gd name="connsiteY211" fmla="*/ 2908460 h 3086914"/>
              <a:gd name="connsiteX212" fmla="*/ 954826 w 2964740"/>
              <a:gd name="connsiteY212" fmla="*/ 2959773 h 3086914"/>
              <a:gd name="connsiteX213" fmla="*/ 1081316 w 2964740"/>
              <a:gd name="connsiteY213" fmla="*/ 2999601 h 3086914"/>
              <a:gd name="connsiteX214" fmla="*/ 1066004 w 2964740"/>
              <a:gd name="connsiteY214" fmla="*/ 3048226 h 3086914"/>
              <a:gd name="connsiteX215" fmla="*/ 881196 w 2964740"/>
              <a:gd name="connsiteY215" fmla="*/ 2990072 h 3086914"/>
              <a:gd name="connsiteX216" fmla="*/ 958084 w 2964740"/>
              <a:gd name="connsiteY216" fmla="*/ 2745481 h 3086914"/>
              <a:gd name="connsiteX217" fmla="*/ 2163772 w 2964740"/>
              <a:gd name="connsiteY217" fmla="*/ 2789545 h 3086914"/>
              <a:gd name="connsiteX218" fmla="*/ 2148541 w 2964740"/>
              <a:gd name="connsiteY218" fmla="*/ 2687489 h 3086914"/>
              <a:gd name="connsiteX219" fmla="*/ 2234307 w 2964740"/>
              <a:gd name="connsiteY219" fmla="*/ 2745562 h 3086914"/>
              <a:gd name="connsiteX220" fmla="*/ 2163772 w 2964740"/>
              <a:gd name="connsiteY220" fmla="*/ 2789545 h 3086914"/>
              <a:gd name="connsiteX221" fmla="*/ 2327729 w 2964740"/>
              <a:gd name="connsiteY221" fmla="*/ 2808767 h 3086914"/>
              <a:gd name="connsiteX222" fmla="*/ 2379531 w 2964740"/>
              <a:gd name="connsiteY222" fmla="*/ 2770322 h 3086914"/>
              <a:gd name="connsiteX223" fmla="*/ 2144876 w 2964740"/>
              <a:gd name="connsiteY223" fmla="*/ 2619479 h 3086914"/>
              <a:gd name="connsiteX224" fmla="*/ 2090305 w 2964740"/>
              <a:gd name="connsiteY224" fmla="*/ 2653851 h 3086914"/>
              <a:gd name="connsiteX225" fmla="*/ 2125247 w 2964740"/>
              <a:gd name="connsiteY225" fmla="*/ 2930370 h 3086914"/>
              <a:gd name="connsiteX226" fmla="*/ 2180469 w 2964740"/>
              <a:gd name="connsiteY226" fmla="*/ 2901455 h 3086914"/>
              <a:gd name="connsiteX227" fmla="*/ 2171999 w 2964740"/>
              <a:gd name="connsiteY227" fmla="*/ 2844523 h 3086914"/>
              <a:gd name="connsiteX228" fmla="*/ 2280570 w 2964740"/>
              <a:gd name="connsiteY228" fmla="*/ 2776839 h 3086914"/>
              <a:gd name="connsiteX229" fmla="*/ 2327729 w 2964740"/>
              <a:gd name="connsiteY229" fmla="*/ 2808767 h 3086914"/>
              <a:gd name="connsiteX230" fmla="*/ 1432198 w 2964740"/>
              <a:gd name="connsiteY230" fmla="*/ 2344752 h 3086914"/>
              <a:gd name="connsiteX231" fmla="*/ 1173028 w 2964740"/>
              <a:gd name="connsiteY231" fmla="*/ 2415450 h 3086914"/>
              <a:gd name="connsiteX232" fmla="*/ 1432198 w 2964740"/>
              <a:gd name="connsiteY232" fmla="*/ 2452591 h 3086914"/>
              <a:gd name="connsiteX233" fmla="*/ 1691368 w 2964740"/>
              <a:gd name="connsiteY233" fmla="*/ 2415450 h 3086914"/>
              <a:gd name="connsiteX234" fmla="*/ 1432198 w 2964740"/>
              <a:gd name="connsiteY234" fmla="*/ 2344752 h 3086914"/>
              <a:gd name="connsiteX235" fmla="*/ 1917878 w 2964740"/>
              <a:gd name="connsiteY235" fmla="*/ 2191872 h 3086914"/>
              <a:gd name="connsiteX236" fmla="*/ 1768338 w 2964740"/>
              <a:gd name="connsiteY236" fmla="*/ 2227873 h 3086914"/>
              <a:gd name="connsiteX237" fmla="*/ 1619205 w 2964740"/>
              <a:gd name="connsiteY237" fmla="*/ 2189755 h 3086914"/>
              <a:gd name="connsiteX238" fmla="*/ 1432117 w 2964740"/>
              <a:gd name="connsiteY238" fmla="*/ 2134288 h 3086914"/>
              <a:gd name="connsiteX239" fmla="*/ 1245028 w 2964740"/>
              <a:gd name="connsiteY239" fmla="*/ 2189755 h 3086914"/>
              <a:gd name="connsiteX240" fmla="*/ 1095895 w 2964740"/>
              <a:gd name="connsiteY240" fmla="*/ 2227873 h 3086914"/>
              <a:gd name="connsiteX241" fmla="*/ 946355 w 2964740"/>
              <a:gd name="connsiteY241" fmla="*/ 2191872 h 3086914"/>
              <a:gd name="connsiteX242" fmla="*/ 745013 w 2964740"/>
              <a:gd name="connsiteY242" fmla="*/ 2138442 h 3086914"/>
              <a:gd name="connsiteX243" fmla="*/ 1098502 w 2964740"/>
              <a:gd name="connsiteY243" fmla="*/ 2327077 h 3086914"/>
              <a:gd name="connsiteX244" fmla="*/ 1283961 w 2964740"/>
              <a:gd name="connsiteY244" fmla="*/ 2284235 h 3086914"/>
              <a:gd name="connsiteX245" fmla="*/ 1432117 w 2964740"/>
              <a:gd name="connsiteY245" fmla="*/ 2236343 h 3086914"/>
              <a:gd name="connsiteX246" fmla="*/ 1580272 w 2964740"/>
              <a:gd name="connsiteY246" fmla="*/ 2284235 h 3086914"/>
              <a:gd name="connsiteX247" fmla="*/ 1765731 w 2964740"/>
              <a:gd name="connsiteY247" fmla="*/ 2327077 h 3086914"/>
              <a:gd name="connsiteX248" fmla="*/ 2119220 w 2964740"/>
              <a:gd name="connsiteY248" fmla="*/ 2138442 h 3086914"/>
              <a:gd name="connsiteX249" fmla="*/ 1917878 w 2964740"/>
              <a:gd name="connsiteY249" fmla="*/ 2191872 h 3086914"/>
              <a:gd name="connsiteX250" fmla="*/ 2114577 w 2964740"/>
              <a:gd name="connsiteY250" fmla="*/ 1920077 h 3086914"/>
              <a:gd name="connsiteX251" fmla="*/ 1920403 w 2964740"/>
              <a:gd name="connsiteY251" fmla="*/ 1983037 h 3086914"/>
              <a:gd name="connsiteX252" fmla="*/ 1772736 w 2964740"/>
              <a:gd name="connsiteY252" fmla="*/ 2026857 h 3086914"/>
              <a:gd name="connsiteX253" fmla="*/ 1624988 w 2964740"/>
              <a:gd name="connsiteY253" fmla="*/ 1983037 h 3086914"/>
              <a:gd name="connsiteX254" fmla="*/ 1432198 w 2964740"/>
              <a:gd name="connsiteY254" fmla="*/ 1929525 h 3086914"/>
              <a:gd name="connsiteX255" fmla="*/ 1239408 w 2964740"/>
              <a:gd name="connsiteY255" fmla="*/ 1983037 h 3086914"/>
              <a:gd name="connsiteX256" fmla="*/ 1091660 w 2964740"/>
              <a:gd name="connsiteY256" fmla="*/ 2026857 h 3086914"/>
              <a:gd name="connsiteX257" fmla="*/ 943993 w 2964740"/>
              <a:gd name="connsiteY257" fmla="*/ 1983037 h 3086914"/>
              <a:gd name="connsiteX258" fmla="*/ 749819 w 2964740"/>
              <a:gd name="connsiteY258" fmla="*/ 1920077 h 3086914"/>
              <a:gd name="connsiteX259" fmla="*/ 614125 w 2964740"/>
              <a:gd name="connsiteY259" fmla="*/ 1939543 h 3086914"/>
              <a:gd name="connsiteX260" fmla="*/ 667148 w 2964740"/>
              <a:gd name="connsiteY260" fmla="*/ 2031825 h 3086914"/>
              <a:gd name="connsiteX261" fmla="*/ 749737 w 2964740"/>
              <a:gd name="connsiteY261" fmla="*/ 2023843 h 3086914"/>
              <a:gd name="connsiteX262" fmla="*/ 902291 w 2964740"/>
              <a:gd name="connsiteY262" fmla="*/ 2067581 h 3086914"/>
              <a:gd name="connsiteX263" fmla="*/ 1082945 w 2964740"/>
              <a:gd name="connsiteY263" fmla="*/ 2127283 h 3086914"/>
              <a:gd name="connsiteX264" fmla="*/ 1279237 w 2964740"/>
              <a:gd name="connsiteY264" fmla="*/ 2070513 h 3086914"/>
              <a:gd name="connsiteX265" fmla="*/ 1432198 w 2964740"/>
              <a:gd name="connsiteY265" fmla="*/ 2029056 h 3086914"/>
              <a:gd name="connsiteX266" fmla="*/ 1585159 w 2964740"/>
              <a:gd name="connsiteY266" fmla="*/ 2070513 h 3086914"/>
              <a:gd name="connsiteX267" fmla="*/ 1781451 w 2964740"/>
              <a:gd name="connsiteY267" fmla="*/ 2127283 h 3086914"/>
              <a:gd name="connsiteX268" fmla="*/ 1962105 w 2964740"/>
              <a:gd name="connsiteY268" fmla="*/ 2067581 h 3086914"/>
              <a:gd name="connsiteX269" fmla="*/ 2114658 w 2964740"/>
              <a:gd name="connsiteY269" fmla="*/ 2023843 h 3086914"/>
              <a:gd name="connsiteX270" fmla="*/ 2197248 w 2964740"/>
              <a:gd name="connsiteY270" fmla="*/ 2031825 h 3086914"/>
              <a:gd name="connsiteX271" fmla="*/ 2250271 w 2964740"/>
              <a:gd name="connsiteY271" fmla="*/ 1939543 h 3086914"/>
              <a:gd name="connsiteX272" fmla="*/ 2114577 w 2964740"/>
              <a:gd name="connsiteY272" fmla="*/ 1920077 h 3086914"/>
              <a:gd name="connsiteX273" fmla="*/ 1038800 w 2964740"/>
              <a:gd name="connsiteY273" fmla="*/ 776941 h 3086914"/>
              <a:gd name="connsiteX274" fmla="*/ 961016 w 2964740"/>
              <a:gd name="connsiteY274" fmla="*/ 759349 h 3086914"/>
              <a:gd name="connsiteX275" fmla="*/ 1015179 w 2964740"/>
              <a:gd name="connsiteY275" fmla="*/ 817910 h 3086914"/>
              <a:gd name="connsiteX276" fmla="*/ 961016 w 2964740"/>
              <a:gd name="connsiteY276" fmla="*/ 876472 h 3086914"/>
              <a:gd name="connsiteX277" fmla="*/ 1038800 w 2964740"/>
              <a:gd name="connsiteY277" fmla="*/ 858879 h 3086914"/>
              <a:gd name="connsiteX278" fmla="*/ 1062420 w 2964740"/>
              <a:gd name="connsiteY278" fmla="*/ 935034 h 3086914"/>
              <a:gd name="connsiteX279" fmla="*/ 1086040 w 2964740"/>
              <a:gd name="connsiteY279" fmla="*/ 858879 h 3086914"/>
              <a:gd name="connsiteX280" fmla="*/ 1163824 w 2964740"/>
              <a:gd name="connsiteY280" fmla="*/ 876472 h 3086914"/>
              <a:gd name="connsiteX281" fmla="*/ 1109660 w 2964740"/>
              <a:gd name="connsiteY281" fmla="*/ 817910 h 3086914"/>
              <a:gd name="connsiteX282" fmla="*/ 1163824 w 2964740"/>
              <a:gd name="connsiteY282" fmla="*/ 759349 h 3086914"/>
              <a:gd name="connsiteX283" fmla="*/ 1086040 w 2964740"/>
              <a:gd name="connsiteY283" fmla="*/ 776941 h 3086914"/>
              <a:gd name="connsiteX284" fmla="*/ 1062420 w 2964740"/>
              <a:gd name="connsiteY284" fmla="*/ 700787 h 3086914"/>
              <a:gd name="connsiteX285" fmla="*/ 1038800 w 2964740"/>
              <a:gd name="connsiteY285" fmla="*/ 776941 h 3086914"/>
              <a:gd name="connsiteX286" fmla="*/ 2027427 w 2964740"/>
              <a:gd name="connsiteY286" fmla="*/ 1425438 h 3086914"/>
              <a:gd name="connsiteX287" fmla="*/ 2052106 w 2964740"/>
              <a:gd name="connsiteY287" fmla="*/ 1425438 h 3086914"/>
              <a:gd name="connsiteX288" fmla="*/ 2052106 w 2964740"/>
              <a:gd name="connsiteY288" fmla="*/ 1389030 h 3086914"/>
              <a:gd name="connsiteX289" fmla="*/ 2020422 w 2964740"/>
              <a:gd name="connsiteY289" fmla="*/ 1349446 h 3086914"/>
              <a:gd name="connsiteX290" fmla="*/ 2020178 w 2964740"/>
              <a:gd name="connsiteY290" fmla="*/ 1349446 h 3086914"/>
              <a:gd name="connsiteX291" fmla="*/ 2018467 w 2964740"/>
              <a:gd name="connsiteY291" fmla="*/ 1317681 h 3086914"/>
              <a:gd name="connsiteX292" fmla="*/ 2049011 w 2964740"/>
              <a:gd name="connsiteY292" fmla="*/ 1292920 h 3086914"/>
              <a:gd name="connsiteX293" fmla="*/ 2055119 w 2964740"/>
              <a:gd name="connsiteY293" fmla="*/ 1227517 h 3086914"/>
              <a:gd name="connsiteX294" fmla="*/ 2010485 w 2964740"/>
              <a:gd name="connsiteY294" fmla="*/ 1227517 h 3086914"/>
              <a:gd name="connsiteX295" fmla="*/ 2004702 w 2964740"/>
              <a:gd name="connsiteY295" fmla="*/ 1273861 h 3086914"/>
              <a:gd name="connsiteX296" fmla="*/ 1961535 w 2964740"/>
              <a:gd name="connsiteY296" fmla="*/ 1273861 h 3086914"/>
              <a:gd name="connsiteX297" fmla="*/ 1955182 w 2964740"/>
              <a:gd name="connsiteY297" fmla="*/ 1227517 h 3086914"/>
              <a:gd name="connsiteX298" fmla="*/ 1930584 w 2964740"/>
              <a:gd name="connsiteY298" fmla="*/ 1227517 h 3086914"/>
              <a:gd name="connsiteX299" fmla="*/ 1905905 w 2964740"/>
              <a:gd name="connsiteY299" fmla="*/ 1227517 h 3086914"/>
              <a:gd name="connsiteX300" fmla="*/ 1899552 w 2964740"/>
              <a:gd name="connsiteY300" fmla="*/ 1273861 h 3086914"/>
              <a:gd name="connsiteX301" fmla="*/ 1856384 w 2964740"/>
              <a:gd name="connsiteY301" fmla="*/ 1273861 h 3086914"/>
              <a:gd name="connsiteX302" fmla="*/ 1850601 w 2964740"/>
              <a:gd name="connsiteY302" fmla="*/ 1227517 h 3086914"/>
              <a:gd name="connsiteX303" fmla="*/ 1805967 w 2964740"/>
              <a:gd name="connsiteY303" fmla="*/ 1227517 h 3086914"/>
              <a:gd name="connsiteX304" fmla="*/ 1812076 w 2964740"/>
              <a:gd name="connsiteY304" fmla="*/ 1292920 h 3086914"/>
              <a:gd name="connsiteX305" fmla="*/ 1842619 w 2964740"/>
              <a:gd name="connsiteY305" fmla="*/ 1317681 h 3086914"/>
              <a:gd name="connsiteX306" fmla="*/ 1840827 w 2964740"/>
              <a:gd name="connsiteY306" fmla="*/ 1349446 h 3086914"/>
              <a:gd name="connsiteX307" fmla="*/ 1840664 w 2964740"/>
              <a:gd name="connsiteY307" fmla="*/ 1349446 h 3086914"/>
              <a:gd name="connsiteX308" fmla="*/ 1808899 w 2964740"/>
              <a:gd name="connsiteY308" fmla="*/ 1389030 h 3086914"/>
              <a:gd name="connsiteX309" fmla="*/ 1808899 w 2964740"/>
              <a:gd name="connsiteY309" fmla="*/ 1425438 h 3086914"/>
              <a:gd name="connsiteX310" fmla="*/ 1833578 w 2964740"/>
              <a:gd name="connsiteY310" fmla="*/ 1425438 h 3086914"/>
              <a:gd name="connsiteX311" fmla="*/ 1771514 w 2964740"/>
              <a:gd name="connsiteY311" fmla="*/ 1859153 h 3086914"/>
              <a:gd name="connsiteX312" fmla="*/ 1930584 w 2964740"/>
              <a:gd name="connsiteY312" fmla="*/ 1859153 h 3086914"/>
              <a:gd name="connsiteX313" fmla="*/ 2089654 w 2964740"/>
              <a:gd name="connsiteY313" fmla="*/ 1859153 h 3086914"/>
              <a:gd name="connsiteX314" fmla="*/ 2027427 w 2964740"/>
              <a:gd name="connsiteY314" fmla="*/ 1425438 h 3086914"/>
              <a:gd name="connsiteX315" fmla="*/ 2029626 w 2964740"/>
              <a:gd name="connsiteY315" fmla="*/ 1184838 h 3086914"/>
              <a:gd name="connsiteX316" fmla="*/ 2029626 w 2964740"/>
              <a:gd name="connsiteY316" fmla="*/ 1163498 h 3086914"/>
              <a:gd name="connsiteX317" fmla="*/ 1930421 w 2964740"/>
              <a:gd name="connsiteY317" fmla="*/ 1063967 h 3086914"/>
              <a:gd name="connsiteX318" fmla="*/ 1831216 w 2964740"/>
              <a:gd name="connsiteY318" fmla="*/ 1163498 h 3086914"/>
              <a:gd name="connsiteX319" fmla="*/ 1831216 w 2964740"/>
              <a:gd name="connsiteY319" fmla="*/ 1184838 h 3086914"/>
              <a:gd name="connsiteX320" fmla="*/ 2029626 w 2964740"/>
              <a:gd name="connsiteY320" fmla="*/ 1184838 h 3086914"/>
              <a:gd name="connsiteX321" fmla="*/ 1030899 w 2964740"/>
              <a:gd name="connsiteY321" fmla="*/ 1425438 h 3086914"/>
              <a:gd name="connsiteX322" fmla="*/ 1055578 w 2964740"/>
              <a:gd name="connsiteY322" fmla="*/ 1425438 h 3086914"/>
              <a:gd name="connsiteX323" fmla="*/ 1055578 w 2964740"/>
              <a:gd name="connsiteY323" fmla="*/ 1389030 h 3086914"/>
              <a:gd name="connsiteX324" fmla="*/ 1023813 w 2964740"/>
              <a:gd name="connsiteY324" fmla="*/ 1349446 h 3086914"/>
              <a:gd name="connsiteX325" fmla="*/ 1023650 w 2964740"/>
              <a:gd name="connsiteY325" fmla="*/ 1349446 h 3086914"/>
              <a:gd name="connsiteX326" fmla="*/ 1021858 w 2964740"/>
              <a:gd name="connsiteY326" fmla="*/ 1317681 h 3086914"/>
              <a:gd name="connsiteX327" fmla="*/ 1052402 w 2964740"/>
              <a:gd name="connsiteY327" fmla="*/ 1292920 h 3086914"/>
              <a:gd name="connsiteX328" fmla="*/ 1058510 w 2964740"/>
              <a:gd name="connsiteY328" fmla="*/ 1227517 h 3086914"/>
              <a:gd name="connsiteX329" fmla="*/ 1013876 w 2964740"/>
              <a:gd name="connsiteY329" fmla="*/ 1227517 h 3086914"/>
              <a:gd name="connsiteX330" fmla="*/ 1008093 w 2964740"/>
              <a:gd name="connsiteY330" fmla="*/ 1273861 h 3086914"/>
              <a:gd name="connsiteX331" fmla="*/ 964925 w 2964740"/>
              <a:gd name="connsiteY331" fmla="*/ 1273861 h 3086914"/>
              <a:gd name="connsiteX332" fmla="*/ 958572 w 2964740"/>
              <a:gd name="connsiteY332" fmla="*/ 1227517 h 3086914"/>
              <a:gd name="connsiteX333" fmla="*/ 933893 w 2964740"/>
              <a:gd name="connsiteY333" fmla="*/ 1227517 h 3086914"/>
              <a:gd name="connsiteX334" fmla="*/ 909296 w 2964740"/>
              <a:gd name="connsiteY334" fmla="*/ 1227517 h 3086914"/>
              <a:gd name="connsiteX335" fmla="*/ 902943 w 2964740"/>
              <a:gd name="connsiteY335" fmla="*/ 1273861 h 3086914"/>
              <a:gd name="connsiteX336" fmla="*/ 859775 w 2964740"/>
              <a:gd name="connsiteY336" fmla="*/ 1273861 h 3086914"/>
              <a:gd name="connsiteX337" fmla="*/ 853992 w 2964740"/>
              <a:gd name="connsiteY337" fmla="*/ 1227517 h 3086914"/>
              <a:gd name="connsiteX338" fmla="*/ 809358 w 2964740"/>
              <a:gd name="connsiteY338" fmla="*/ 1227517 h 3086914"/>
              <a:gd name="connsiteX339" fmla="*/ 815385 w 2964740"/>
              <a:gd name="connsiteY339" fmla="*/ 1292920 h 3086914"/>
              <a:gd name="connsiteX340" fmla="*/ 845929 w 2964740"/>
              <a:gd name="connsiteY340" fmla="*/ 1317681 h 3086914"/>
              <a:gd name="connsiteX341" fmla="*/ 844137 w 2964740"/>
              <a:gd name="connsiteY341" fmla="*/ 1349446 h 3086914"/>
              <a:gd name="connsiteX342" fmla="*/ 843974 w 2964740"/>
              <a:gd name="connsiteY342" fmla="*/ 1349446 h 3086914"/>
              <a:gd name="connsiteX343" fmla="*/ 812209 w 2964740"/>
              <a:gd name="connsiteY343" fmla="*/ 1389030 h 3086914"/>
              <a:gd name="connsiteX344" fmla="*/ 812209 w 2964740"/>
              <a:gd name="connsiteY344" fmla="*/ 1425438 h 3086914"/>
              <a:gd name="connsiteX345" fmla="*/ 836888 w 2964740"/>
              <a:gd name="connsiteY345" fmla="*/ 1425438 h 3086914"/>
              <a:gd name="connsiteX346" fmla="*/ 774824 w 2964740"/>
              <a:gd name="connsiteY346" fmla="*/ 1859153 h 3086914"/>
              <a:gd name="connsiteX347" fmla="*/ 933812 w 2964740"/>
              <a:gd name="connsiteY347" fmla="*/ 1859153 h 3086914"/>
              <a:gd name="connsiteX348" fmla="*/ 1092882 w 2964740"/>
              <a:gd name="connsiteY348" fmla="*/ 1859153 h 3086914"/>
              <a:gd name="connsiteX349" fmla="*/ 1030899 w 2964740"/>
              <a:gd name="connsiteY349" fmla="*/ 1425438 h 3086914"/>
              <a:gd name="connsiteX350" fmla="*/ 1482289 w 2964740"/>
              <a:gd name="connsiteY350" fmla="*/ 622107 h 3086914"/>
              <a:gd name="connsiteX351" fmla="*/ 1432198 w 2964740"/>
              <a:gd name="connsiteY351" fmla="*/ 572016 h 3086914"/>
              <a:gd name="connsiteX352" fmla="*/ 1382107 w 2964740"/>
              <a:gd name="connsiteY352" fmla="*/ 622107 h 3086914"/>
              <a:gd name="connsiteX353" fmla="*/ 1432198 w 2964740"/>
              <a:gd name="connsiteY353" fmla="*/ 672198 h 3086914"/>
              <a:gd name="connsiteX354" fmla="*/ 1482289 w 2964740"/>
              <a:gd name="connsiteY354" fmla="*/ 622107 h 3086914"/>
              <a:gd name="connsiteX355" fmla="*/ 1636879 w 2964740"/>
              <a:gd name="connsiteY355" fmla="*/ 1314016 h 3086914"/>
              <a:gd name="connsiteX356" fmla="*/ 1227517 w 2964740"/>
              <a:gd name="connsiteY356" fmla="*/ 1314016 h 3086914"/>
              <a:gd name="connsiteX357" fmla="*/ 1227517 w 2964740"/>
              <a:gd name="connsiteY357" fmla="*/ 1375836 h 3086914"/>
              <a:gd name="connsiteX358" fmla="*/ 1253010 w 2964740"/>
              <a:gd name="connsiteY358" fmla="*/ 1415501 h 3086914"/>
              <a:gd name="connsiteX359" fmla="*/ 1217336 w 2964740"/>
              <a:gd name="connsiteY359" fmla="*/ 1859072 h 3086914"/>
              <a:gd name="connsiteX360" fmla="*/ 1359871 w 2964740"/>
              <a:gd name="connsiteY360" fmla="*/ 1859072 h 3086914"/>
              <a:gd name="connsiteX361" fmla="*/ 1370623 w 2964740"/>
              <a:gd name="connsiteY361" fmla="*/ 1705133 h 3086914"/>
              <a:gd name="connsiteX362" fmla="*/ 1432117 w 2964740"/>
              <a:gd name="connsiteY362" fmla="*/ 1643558 h 3086914"/>
              <a:gd name="connsiteX363" fmla="*/ 1493610 w 2964740"/>
              <a:gd name="connsiteY363" fmla="*/ 1705133 h 3086914"/>
              <a:gd name="connsiteX364" fmla="*/ 1504362 w 2964740"/>
              <a:gd name="connsiteY364" fmla="*/ 1859072 h 3086914"/>
              <a:gd name="connsiteX365" fmla="*/ 1646897 w 2964740"/>
              <a:gd name="connsiteY365" fmla="*/ 1859072 h 3086914"/>
              <a:gd name="connsiteX366" fmla="*/ 1611223 w 2964740"/>
              <a:gd name="connsiteY366" fmla="*/ 1415501 h 3086914"/>
              <a:gd name="connsiteX367" fmla="*/ 1636716 w 2964740"/>
              <a:gd name="connsiteY367" fmla="*/ 1375836 h 3086914"/>
              <a:gd name="connsiteX368" fmla="*/ 1636879 w 2964740"/>
              <a:gd name="connsiteY368" fmla="*/ 1314016 h 3086914"/>
              <a:gd name="connsiteX369" fmla="*/ 1033180 w 2964740"/>
              <a:gd name="connsiteY369" fmla="*/ 1184838 h 3086914"/>
              <a:gd name="connsiteX370" fmla="*/ 1033180 w 2964740"/>
              <a:gd name="connsiteY370" fmla="*/ 1163498 h 3086914"/>
              <a:gd name="connsiteX371" fmla="*/ 933975 w 2964740"/>
              <a:gd name="connsiteY371" fmla="*/ 1063967 h 3086914"/>
              <a:gd name="connsiteX372" fmla="*/ 834770 w 2964740"/>
              <a:gd name="connsiteY372" fmla="*/ 1163498 h 3086914"/>
              <a:gd name="connsiteX373" fmla="*/ 834770 w 2964740"/>
              <a:gd name="connsiteY373" fmla="*/ 1184838 h 3086914"/>
              <a:gd name="connsiteX374" fmla="*/ 1033180 w 2964740"/>
              <a:gd name="connsiteY374" fmla="*/ 1184838 h 3086914"/>
              <a:gd name="connsiteX375" fmla="*/ 1588254 w 2964740"/>
              <a:gd name="connsiteY375" fmla="*/ 1265146 h 3086914"/>
              <a:gd name="connsiteX376" fmla="*/ 1578236 w 2964740"/>
              <a:gd name="connsiteY376" fmla="*/ 1162846 h 3086914"/>
              <a:gd name="connsiteX377" fmla="*/ 1613585 w 2964740"/>
              <a:gd name="connsiteY377" fmla="*/ 1111860 h 3086914"/>
              <a:gd name="connsiteX378" fmla="*/ 1617983 w 2964740"/>
              <a:gd name="connsiteY378" fmla="*/ 1029840 h 3086914"/>
              <a:gd name="connsiteX379" fmla="*/ 1550950 w 2964740"/>
              <a:gd name="connsiteY379" fmla="*/ 1029840 h 3086914"/>
              <a:gd name="connsiteX380" fmla="*/ 1544027 w 2964740"/>
              <a:gd name="connsiteY380" fmla="*/ 1081316 h 3086914"/>
              <a:gd name="connsiteX381" fmla="*/ 1484814 w 2964740"/>
              <a:gd name="connsiteY381" fmla="*/ 1081316 h 3086914"/>
              <a:gd name="connsiteX382" fmla="*/ 1477972 w 2964740"/>
              <a:gd name="connsiteY382" fmla="*/ 1029840 h 3086914"/>
              <a:gd name="connsiteX383" fmla="*/ 1386505 w 2964740"/>
              <a:gd name="connsiteY383" fmla="*/ 1029840 h 3086914"/>
              <a:gd name="connsiteX384" fmla="*/ 1379663 w 2964740"/>
              <a:gd name="connsiteY384" fmla="*/ 1081316 h 3086914"/>
              <a:gd name="connsiteX385" fmla="*/ 1320450 w 2964740"/>
              <a:gd name="connsiteY385" fmla="*/ 1081316 h 3086914"/>
              <a:gd name="connsiteX386" fmla="*/ 1313608 w 2964740"/>
              <a:gd name="connsiteY386" fmla="*/ 1029840 h 3086914"/>
              <a:gd name="connsiteX387" fmla="*/ 1246494 w 2964740"/>
              <a:gd name="connsiteY387" fmla="*/ 1029840 h 3086914"/>
              <a:gd name="connsiteX388" fmla="*/ 1250893 w 2964740"/>
              <a:gd name="connsiteY388" fmla="*/ 1111860 h 3086914"/>
              <a:gd name="connsiteX389" fmla="*/ 1286241 w 2964740"/>
              <a:gd name="connsiteY389" fmla="*/ 1162846 h 3086914"/>
              <a:gd name="connsiteX390" fmla="*/ 1276223 w 2964740"/>
              <a:gd name="connsiteY390" fmla="*/ 1265146 h 3086914"/>
              <a:gd name="connsiteX391" fmla="*/ 1588254 w 2964740"/>
              <a:gd name="connsiteY391" fmla="*/ 1265146 h 3086914"/>
              <a:gd name="connsiteX392" fmla="*/ 1795705 w 2964740"/>
              <a:gd name="connsiteY392" fmla="*/ 720009 h 3086914"/>
              <a:gd name="connsiteX393" fmla="*/ 1724925 w 2964740"/>
              <a:gd name="connsiteY393" fmla="*/ 744688 h 3086914"/>
              <a:gd name="connsiteX394" fmla="*/ 1726473 w 2964740"/>
              <a:gd name="connsiteY394" fmla="*/ 747376 h 3086914"/>
              <a:gd name="connsiteX395" fmla="*/ 1764184 w 2964740"/>
              <a:gd name="connsiteY395" fmla="*/ 746642 h 3086914"/>
              <a:gd name="connsiteX396" fmla="*/ 1818917 w 2964740"/>
              <a:gd name="connsiteY396" fmla="*/ 805448 h 3086914"/>
              <a:gd name="connsiteX397" fmla="*/ 1746591 w 2964740"/>
              <a:gd name="connsiteY397" fmla="*/ 891133 h 3086914"/>
              <a:gd name="connsiteX398" fmla="*/ 1726392 w 2964740"/>
              <a:gd name="connsiteY398" fmla="*/ 888282 h 3086914"/>
              <a:gd name="connsiteX399" fmla="*/ 1724925 w 2964740"/>
              <a:gd name="connsiteY399" fmla="*/ 891051 h 3086914"/>
              <a:gd name="connsiteX400" fmla="*/ 1790085 w 2964740"/>
              <a:gd name="connsiteY400" fmla="*/ 915893 h 3086914"/>
              <a:gd name="connsiteX401" fmla="*/ 1887986 w 2964740"/>
              <a:gd name="connsiteY401" fmla="*/ 813186 h 3086914"/>
              <a:gd name="connsiteX402" fmla="*/ 1795705 w 2964740"/>
              <a:gd name="connsiteY402" fmla="*/ 720009 h 3086914"/>
              <a:gd name="connsiteX403" fmla="*/ 1583041 w 2964740"/>
              <a:gd name="connsiteY403" fmla="*/ 967450 h 3086914"/>
              <a:gd name="connsiteX404" fmla="*/ 1583041 w 2964740"/>
              <a:gd name="connsiteY404" fmla="*/ 981948 h 3086914"/>
              <a:gd name="connsiteX405" fmla="*/ 1281273 w 2964740"/>
              <a:gd name="connsiteY405" fmla="*/ 981948 h 3086914"/>
              <a:gd name="connsiteX406" fmla="*/ 1281273 w 2964740"/>
              <a:gd name="connsiteY406" fmla="*/ 967450 h 3086914"/>
              <a:gd name="connsiteX407" fmla="*/ 1432198 w 2964740"/>
              <a:gd name="connsiteY407" fmla="*/ 702416 h 3086914"/>
              <a:gd name="connsiteX408" fmla="*/ 1583041 w 2964740"/>
              <a:gd name="connsiteY408" fmla="*/ 967450 h 308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2964740" h="3086914">
                <a:moveTo>
                  <a:pt x="1894258" y="2907646"/>
                </a:moveTo>
                <a:lnTo>
                  <a:pt x="1781451" y="2940795"/>
                </a:lnTo>
                <a:lnTo>
                  <a:pt x="1810447" y="3043421"/>
                </a:lnTo>
                <a:lnTo>
                  <a:pt x="1750745" y="3061014"/>
                </a:lnTo>
                <a:lnTo>
                  <a:pt x="1682328" y="2813898"/>
                </a:lnTo>
                <a:lnTo>
                  <a:pt x="1740727" y="2796712"/>
                </a:lnTo>
                <a:lnTo>
                  <a:pt x="1767767" y="2892170"/>
                </a:lnTo>
                <a:lnTo>
                  <a:pt x="1879515" y="2859347"/>
                </a:lnTo>
                <a:lnTo>
                  <a:pt x="1850357" y="2764458"/>
                </a:lnTo>
                <a:lnTo>
                  <a:pt x="1908430" y="2747354"/>
                </a:lnTo>
                <a:lnTo>
                  <a:pt x="1984992" y="2992108"/>
                </a:lnTo>
                <a:lnTo>
                  <a:pt x="1925616" y="3009619"/>
                </a:lnTo>
                <a:lnTo>
                  <a:pt x="1894258" y="2907646"/>
                </a:lnTo>
                <a:close/>
                <a:moveTo>
                  <a:pt x="2725688" y="960446"/>
                </a:moveTo>
                <a:cubicBezTo>
                  <a:pt x="2684149" y="982193"/>
                  <a:pt x="2635036" y="965903"/>
                  <a:pt x="2614266" y="926237"/>
                </a:cubicBezTo>
                <a:cubicBezTo>
                  <a:pt x="2593252" y="886083"/>
                  <a:pt x="2607913" y="836481"/>
                  <a:pt x="2649452" y="814815"/>
                </a:cubicBezTo>
                <a:cubicBezTo>
                  <a:pt x="2690991" y="793068"/>
                  <a:pt x="2740105" y="809358"/>
                  <a:pt x="2761037" y="849431"/>
                </a:cubicBezTo>
                <a:cubicBezTo>
                  <a:pt x="2781888" y="889097"/>
                  <a:pt x="2767227" y="938699"/>
                  <a:pt x="2725688" y="960446"/>
                </a:cubicBezTo>
                <a:moveTo>
                  <a:pt x="2810558" y="823449"/>
                </a:moveTo>
                <a:cubicBezTo>
                  <a:pt x="2774476" y="754624"/>
                  <a:pt x="2693516" y="724244"/>
                  <a:pt x="2621678" y="761873"/>
                </a:cubicBezTo>
                <a:cubicBezTo>
                  <a:pt x="2549840" y="799421"/>
                  <a:pt x="2528663" y="883395"/>
                  <a:pt x="2564664" y="952220"/>
                </a:cubicBezTo>
                <a:cubicBezTo>
                  <a:pt x="2600746" y="1021044"/>
                  <a:pt x="2681706" y="1051424"/>
                  <a:pt x="2753544" y="1013795"/>
                </a:cubicBezTo>
                <a:cubicBezTo>
                  <a:pt x="2825382" y="976084"/>
                  <a:pt x="2846640" y="892273"/>
                  <a:pt x="2810558" y="823449"/>
                </a:cubicBezTo>
                <a:moveTo>
                  <a:pt x="1727043" y="133332"/>
                </a:moveTo>
                <a:lnTo>
                  <a:pt x="1707169" y="280592"/>
                </a:lnTo>
                <a:lnTo>
                  <a:pt x="1646816" y="272365"/>
                </a:lnTo>
                <a:lnTo>
                  <a:pt x="1663594" y="138300"/>
                </a:lnTo>
                <a:cubicBezTo>
                  <a:pt x="1669133" y="93992"/>
                  <a:pt x="1659522" y="64345"/>
                  <a:pt x="1617006" y="58969"/>
                </a:cubicBezTo>
                <a:cubicBezTo>
                  <a:pt x="1573756" y="53593"/>
                  <a:pt x="1557059" y="80634"/>
                  <a:pt x="1551602" y="124210"/>
                </a:cubicBezTo>
                <a:lnTo>
                  <a:pt x="1534824" y="258274"/>
                </a:lnTo>
                <a:lnTo>
                  <a:pt x="1474389" y="251433"/>
                </a:lnTo>
                <a:lnTo>
                  <a:pt x="1491249" y="104906"/>
                </a:lnTo>
                <a:cubicBezTo>
                  <a:pt x="1500045" y="34371"/>
                  <a:pt x="1547285" y="-6597"/>
                  <a:pt x="1623929" y="3014"/>
                </a:cubicBezTo>
                <a:cubicBezTo>
                  <a:pt x="1700409" y="12543"/>
                  <a:pt x="1735758" y="63449"/>
                  <a:pt x="1727043" y="133332"/>
                </a:cubicBezTo>
                <a:moveTo>
                  <a:pt x="1289662" y="2830106"/>
                </a:moveTo>
                <a:lnTo>
                  <a:pt x="1344477" y="2831165"/>
                </a:lnTo>
                <a:lnTo>
                  <a:pt x="1474226" y="2988687"/>
                </a:lnTo>
                <a:lnTo>
                  <a:pt x="1473574" y="2833038"/>
                </a:lnTo>
                <a:lnTo>
                  <a:pt x="1533357" y="2834016"/>
                </a:lnTo>
                <a:lnTo>
                  <a:pt x="1533439" y="3090336"/>
                </a:lnTo>
                <a:lnTo>
                  <a:pt x="1473981" y="3089440"/>
                </a:lnTo>
                <a:lnTo>
                  <a:pt x="1473900" y="3083250"/>
                </a:lnTo>
                <a:cubicBezTo>
                  <a:pt x="1473981" y="3074453"/>
                  <a:pt x="1468687" y="3062317"/>
                  <a:pt x="1459239" y="3051647"/>
                </a:cubicBezTo>
                <a:lnTo>
                  <a:pt x="1345699" y="2912858"/>
                </a:lnTo>
                <a:lnTo>
                  <a:pt x="1341708" y="3087485"/>
                </a:lnTo>
                <a:lnTo>
                  <a:pt x="1281273" y="3086507"/>
                </a:lnTo>
                <a:lnTo>
                  <a:pt x="1289662" y="2830106"/>
                </a:lnTo>
                <a:close/>
                <a:moveTo>
                  <a:pt x="1926593" y="75177"/>
                </a:moveTo>
                <a:lnTo>
                  <a:pt x="1983281" y="95458"/>
                </a:lnTo>
                <a:lnTo>
                  <a:pt x="1936693" y="258274"/>
                </a:lnTo>
                <a:lnTo>
                  <a:pt x="2065626" y="137975"/>
                </a:lnTo>
                <a:lnTo>
                  <a:pt x="2099916" y="153857"/>
                </a:lnTo>
                <a:lnTo>
                  <a:pt x="2091690" y="329950"/>
                </a:lnTo>
                <a:lnTo>
                  <a:pt x="2184949" y="189369"/>
                </a:lnTo>
                <a:lnTo>
                  <a:pt x="2237565" y="219994"/>
                </a:lnTo>
                <a:lnTo>
                  <a:pt x="2089979" y="428829"/>
                </a:lnTo>
                <a:lnTo>
                  <a:pt x="2035816" y="403742"/>
                </a:lnTo>
                <a:lnTo>
                  <a:pt x="2043065" y="232700"/>
                </a:lnTo>
                <a:lnTo>
                  <a:pt x="1915760" y="348194"/>
                </a:lnTo>
                <a:lnTo>
                  <a:pt x="1860538" y="322701"/>
                </a:lnTo>
                <a:lnTo>
                  <a:pt x="1926593" y="75177"/>
                </a:lnTo>
                <a:close/>
                <a:moveTo>
                  <a:pt x="2387594" y="324085"/>
                </a:moveTo>
                <a:lnTo>
                  <a:pt x="2434183" y="362122"/>
                </a:lnTo>
                <a:lnTo>
                  <a:pt x="2336281" y="498875"/>
                </a:lnTo>
                <a:lnTo>
                  <a:pt x="2498120" y="428910"/>
                </a:lnTo>
                <a:lnTo>
                  <a:pt x="2525080" y="455299"/>
                </a:lnTo>
                <a:lnTo>
                  <a:pt x="2458210" y="618360"/>
                </a:lnTo>
                <a:lnTo>
                  <a:pt x="2592927" y="517527"/>
                </a:lnTo>
                <a:lnTo>
                  <a:pt x="2632348" y="563871"/>
                </a:lnTo>
                <a:lnTo>
                  <a:pt x="2423269" y="710886"/>
                </a:lnTo>
                <a:lnTo>
                  <a:pt x="2380671" y="669021"/>
                </a:lnTo>
                <a:lnTo>
                  <a:pt x="2444934" y="510359"/>
                </a:lnTo>
                <a:lnTo>
                  <a:pt x="2286271" y="576414"/>
                </a:lnTo>
                <a:lnTo>
                  <a:pt x="2242859" y="533816"/>
                </a:lnTo>
                <a:lnTo>
                  <a:pt x="2387594" y="324085"/>
                </a:lnTo>
                <a:close/>
                <a:moveTo>
                  <a:pt x="405208" y="2548456"/>
                </a:moveTo>
                <a:cubicBezTo>
                  <a:pt x="363995" y="2570773"/>
                  <a:pt x="314637" y="2555298"/>
                  <a:pt x="293298" y="2515876"/>
                </a:cubicBezTo>
                <a:cubicBezTo>
                  <a:pt x="290691" y="2511071"/>
                  <a:pt x="288574" y="2506021"/>
                  <a:pt x="287026" y="2500971"/>
                </a:cubicBezTo>
                <a:lnTo>
                  <a:pt x="448458" y="2484355"/>
                </a:lnTo>
                <a:cubicBezTo>
                  <a:pt x="445770" y="2510256"/>
                  <a:pt x="430702" y="2534609"/>
                  <a:pt x="405208" y="2548456"/>
                </a:cubicBezTo>
                <a:moveTo>
                  <a:pt x="326773" y="2403884"/>
                </a:moveTo>
                <a:cubicBezTo>
                  <a:pt x="367986" y="2381567"/>
                  <a:pt x="417263" y="2397042"/>
                  <a:pt x="438847" y="2436870"/>
                </a:cubicBezTo>
                <a:cubicBezTo>
                  <a:pt x="441209" y="2441187"/>
                  <a:pt x="443082" y="2445667"/>
                  <a:pt x="444548" y="2450228"/>
                </a:cubicBezTo>
                <a:lnTo>
                  <a:pt x="283687" y="2466925"/>
                </a:lnTo>
                <a:cubicBezTo>
                  <a:pt x="286782" y="2441351"/>
                  <a:pt x="301687" y="2417486"/>
                  <a:pt x="326773" y="2403884"/>
                </a:cubicBezTo>
                <a:moveTo>
                  <a:pt x="541147" y="2474826"/>
                </a:moveTo>
                <a:lnTo>
                  <a:pt x="537482" y="2440617"/>
                </a:lnTo>
                <a:lnTo>
                  <a:pt x="501563" y="2444364"/>
                </a:lnTo>
                <a:cubicBezTo>
                  <a:pt x="498549" y="2432798"/>
                  <a:pt x="494069" y="2421314"/>
                  <a:pt x="488042" y="2410237"/>
                </a:cubicBezTo>
                <a:cubicBezTo>
                  <a:pt x="450983" y="2341983"/>
                  <a:pt x="369534" y="2312824"/>
                  <a:pt x="298266" y="2351512"/>
                </a:cubicBezTo>
                <a:cubicBezTo>
                  <a:pt x="250211" y="2377576"/>
                  <a:pt x="225451" y="2424409"/>
                  <a:pt x="225858" y="2473034"/>
                </a:cubicBezTo>
                <a:lnTo>
                  <a:pt x="189043" y="2476862"/>
                </a:lnTo>
                <a:lnTo>
                  <a:pt x="193767" y="2510663"/>
                </a:lnTo>
                <a:lnTo>
                  <a:pt x="230175" y="2506917"/>
                </a:lnTo>
                <a:cubicBezTo>
                  <a:pt x="233188" y="2519053"/>
                  <a:pt x="237831" y="2531107"/>
                  <a:pt x="244021" y="2542592"/>
                </a:cubicBezTo>
                <a:cubicBezTo>
                  <a:pt x="281080" y="2610846"/>
                  <a:pt x="362529" y="2640086"/>
                  <a:pt x="433797" y="2601397"/>
                </a:cubicBezTo>
                <a:cubicBezTo>
                  <a:pt x="482341" y="2575090"/>
                  <a:pt x="507020" y="2527605"/>
                  <a:pt x="506205" y="2478491"/>
                </a:cubicBezTo>
                <a:lnTo>
                  <a:pt x="541147" y="2474826"/>
                </a:lnTo>
                <a:close/>
                <a:moveTo>
                  <a:pt x="2267620" y="2527605"/>
                </a:moveTo>
                <a:lnTo>
                  <a:pt x="2316896" y="2483460"/>
                </a:lnTo>
                <a:lnTo>
                  <a:pt x="2507324" y="2557334"/>
                </a:lnTo>
                <a:lnTo>
                  <a:pt x="2423187" y="2370734"/>
                </a:lnTo>
                <a:lnTo>
                  <a:pt x="2463667" y="2319584"/>
                </a:lnTo>
                <a:lnTo>
                  <a:pt x="2581605" y="2583071"/>
                </a:lnTo>
                <a:lnTo>
                  <a:pt x="2537379" y="2629986"/>
                </a:lnTo>
                <a:lnTo>
                  <a:pt x="2267620" y="2527605"/>
                </a:lnTo>
                <a:close/>
                <a:moveTo>
                  <a:pt x="1337229" y="253632"/>
                </a:moveTo>
                <a:lnTo>
                  <a:pt x="1283065" y="262591"/>
                </a:lnTo>
                <a:lnTo>
                  <a:pt x="1126764" y="131377"/>
                </a:lnTo>
                <a:lnTo>
                  <a:pt x="1155842" y="284257"/>
                </a:lnTo>
                <a:lnTo>
                  <a:pt x="1096873" y="294194"/>
                </a:lnTo>
                <a:lnTo>
                  <a:pt x="1049877" y="42190"/>
                </a:lnTo>
                <a:lnTo>
                  <a:pt x="1108520" y="32254"/>
                </a:lnTo>
                <a:lnTo>
                  <a:pt x="1109742" y="38362"/>
                </a:lnTo>
                <a:cubicBezTo>
                  <a:pt x="1111208" y="47077"/>
                  <a:pt x="1118701" y="57992"/>
                  <a:pt x="1129941" y="66788"/>
                </a:cubicBezTo>
                <a:lnTo>
                  <a:pt x="1266938" y="182527"/>
                </a:lnTo>
                <a:lnTo>
                  <a:pt x="1238920" y="10100"/>
                </a:lnTo>
                <a:lnTo>
                  <a:pt x="1298540" y="0"/>
                </a:lnTo>
                <a:lnTo>
                  <a:pt x="1337229" y="253632"/>
                </a:lnTo>
                <a:close/>
                <a:moveTo>
                  <a:pt x="2523858" y="2233086"/>
                </a:moveTo>
                <a:lnTo>
                  <a:pt x="2548700" y="2184135"/>
                </a:lnTo>
                <a:lnTo>
                  <a:pt x="2747028" y="2135998"/>
                </a:lnTo>
                <a:lnTo>
                  <a:pt x="2606691" y="2068803"/>
                </a:lnTo>
                <a:lnTo>
                  <a:pt x="2633651" y="2015454"/>
                </a:lnTo>
                <a:lnTo>
                  <a:pt x="2864477" y="2127039"/>
                </a:lnTo>
                <a:lnTo>
                  <a:pt x="2837762" y="2180144"/>
                </a:lnTo>
                <a:lnTo>
                  <a:pt x="2832142" y="2177456"/>
                </a:lnTo>
                <a:cubicBezTo>
                  <a:pt x="2824323" y="2173546"/>
                  <a:pt x="2811047" y="2172976"/>
                  <a:pt x="2797363" y="2176886"/>
                </a:cubicBezTo>
                <a:lnTo>
                  <a:pt x="2622981" y="2218587"/>
                </a:lnTo>
                <a:lnTo>
                  <a:pt x="2778467" y="2298245"/>
                </a:lnTo>
                <a:lnTo>
                  <a:pt x="2751263" y="2352245"/>
                </a:lnTo>
                <a:lnTo>
                  <a:pt x="2523858" y="2233086"/>
                </a:lnTo>
                <a:close/>
                <a:moveTo>
                  <a:pt x="230989" y="2015454"/>
                </a:moveTo>
                <a:lnTo>
                  <a:pt x="257542" y="2070513"/>
                </a:lnTo>
                <a:lnTo>
                  <a:pt x="168436" y="2113437"/>
                </a:lnTo>
                <a:cubicBezTo>
                  <a:pt x="203297" y="2137709"/>
                  <a:pt x="257786" y="2157012"/>
                  <a:pt x="298755" y="2155953"/>
                </a:cubicBezTo>
                <a:lnTo>
                  <a:pt x="326936" y="2214352"/>
                </a:lnTo>
                <a:cubicBezTo>
                  <a:pt x="278067" y="2218425"/>
                  <a:pt x="213641" y="2195375"/>
                  <a:pt x="173894" y="2171021"/>
                </a:cubicBezTo>
                <a:lnTo>
                  <a:pt x="101404" y="2336933"/>
                </a:lnTo>
                <a:lnTo>
                  <a:pt x="68336" y="2268353"/>
                </a:lnTo>
                <a:lnTo>
                  <a:pt x="128608" y="2132740"/>
                </a:lnTo>
                <a:lnTo>
                  <a:pt x="26634" y="2181935"/>
                </a:lnTo>
                <a:lnTo>
                  <a:pt x="0" y="2126876"/>
                </a:lnTo>
                <a:lnTo>
                  <a:pt x="230989" y="2015454"/>
                </a:lnTo>
                <a:close/>
                <a:moveTo>
                  <a:pt x="682542" y="2722349"/>
                </a:moveTo>
                <a:cubicBezTo>
                  <a:pt x="701275" y="2735137"/>
                  <a:pt x="720090" y="2735544"/>
                  <a:pt x="731248" y="2719173"/>
                </a:cubicBezTo>
                <a:cubicBezTo>
                  <a:pt x="741185" y="2704675"/>
                  <a:pt x="737357" y="2690095"/>
                  <a:pt x="714959" y="2674783"/>
                </a:cubicBezTo>
                <a:lnTo>
                  <a:pt x="681972" y="2652303"/>
                </a:lnTo>
                <a:lnTo>
                  <a:pt x="649555" y="2699869"/>
                </a:lnTo>
                <a:lnTo>
                  <a:pt x="682542" y="2722349"/>
                </a:lnTo>
                <a:close/>
                <a:moveTo>
                  <a:pt x="635465" y="2819273"/>
                </a:moveTo>
                <a:cubicBezTo>
                  <a:pt x="657863" y="2834504"/>
                  <a:pt x="675293" y="2831735"/>
                  <a:pt x="686207" y="2815771"/>
                </a:cubicBezTo>
                <a:cubicBezTo>
                  <a:pt x="695900" y="2801599"/>
                  <a:pt x="693130" y="2784169"/>
                  <a:pt x="670162" y="2768449"/>
                </a:cubicBezTo>
                <a:lnTo>
                  <a:pt x="624225" y="2737092"/>
                </a:lnTo>
                <a:lnTo>
                  <a:pt x="589527" y="2787916"/>
                </a:lnTo>
                <a:lnTo>
                  <a:pt x="635465" y="2819273"/>
                </a:lnTo>
                <a:close/>
                <a:moveTo>
                  <a:pt x="657456" y="2579732"/>
                </a:moveTo>
                <a:lnTo>
                  <a:pt x="741267" y="2636909"/>
                </a:lnTo>
                <a:cubicBezTo>
                  <a:pt x="802109" y="2678367"/>
                  <a:pt x="808706" y="2713553"/>
                  <a:pt x="786226" y="2746458"/>
                </a:cubicBezTo>
                <a:cubicBezTo>
                  <a:pt x="773032" y="2765843"/>
                  <a:pt x="752425" y="2775291"/>
                  <a:pt x="727420" y="2771544"/>
                </a:cubicBezTo>
                <a:cubicBezTo>
                  <a:pt x="750389" y="2798260"/>
                  <a:pt x="752507" y="2826359"/>
                  <a:pt x="735158" y="2851771"/>
                </a:cubicBezTo>
                <a:cubicBezTo>
                  <a:pt x="711375" y="2886550"/>
                  <a:pt x="671139" y="2899419"/>
                  <a:pt x="609727" y="2857554"/>
                </a:cubicBezTo>
                <a:lnTo>
                  <a:pt x="512884" y="2791499"/>
                </a:lnTo>
                <a:lnTo>
                  <a:pt x="657456" y="2579732"/>
                </a:lnTo>
                <a:close/>
                <a:moveTo>
                  <a:pt x="2886469" y="1944105"/>
                </a:moveTo>
                <a:lnTo>
                  <a:pt x="2857961" y="1893688"/>
                </a:lnTo>
                <a:cubicBezTo>
                  <a:pt x="2886061" y="1877968"/>
                  <a:pt x="2902188" y="1859072"/>
                  <a:pt x="2907564" y="1831786"/>
                </a:cubicBezTo>
                <a:cubicBezTo>
                  <a:pt x="2912369" y="1807352"/>
                  <a:pt x="2905772" y="1788130"/>
                  <a:pt x="2887446" y="1784465"/>
                </a:cubicBezTo>
                <a:cubicBezTo>
                  <a:pt x="2866595" y="1780392"/>
                  <a:pt x="2852749" y="1804420"/>
                  <a:pt x="2842568" y="1829262"/>
                </a:cubicBezTo>
                <a:cubicBezTo>
                  <a:pt x="2825382" y="1874791"/>
                  <a:pt x="2797445" y="1915679"/>
                  <a:pt x="2743933" y="1905091"/>
                </a:cubicBezTo>
                <a:cubicBezTo>
                  <a:pt x="2696122" y="1895642"/>
                  <a:pt x="2674131" y="1852067"/>
                  <a:pt x="2685941" y="1792039"/>
                </a:cubicBezTo>
                <a:cubicBezTo>
                  <a:pt x="2694005" y="1751478"/>
                  <a:pt x="2710294" y="1723704"/>
                  <a:pt x="2745318" y="1701468"/>
                </a:cubicBezTo>
                <a:lnTo>
                  <a:pt x="2772603" y="1750501"/>
                </a:lnTo>
                <a:cubicBezTo>
                  <a:pt x="2752648" y="1762636"/>
                  <a:pt x="2740186" y="1780311"/>
                  <a:pt x="2735544" y="1803687"/>
                </a:cubicBezTo>
                <a:cubicBezTo>
                  <a:pt x="2730738" y="1828121"/>
                  <a:pt x="2736603" y="1843515"/>
                  <a:pt x="2751019" y="1846366"/>
                </a:cubicBezTo>
                <a:cubicBezTo>
                  <a:pt x="2768938" y="1849868"/>
                  <a:pt x="2782295" y="1831542"/>
                  <a:pt x="2792558" y="1804094"/>
                </a:cubicBezTo>
                <a:cubicBezTo>
                  <a:pt x="2811617" y="1754817"/>
                  <a:pt x="2837029" y="1714011"/>
                  <a:pt x="2894125" y="1725333"/>
                </a:cubicBezTo>
                <a:cubicBezTo>
                  <a:pt x="2951302" y="1736654"/>
                  <a:pt x="2968732" y="1788211"/>
                  <a:pt x="2957736" y="1843597"/>
                </a:cubicBezTo>
                <a:cubicBezTo>
                  <a:pt x="2948533" y="1891000"/>
                  <a:pt x="2924342" y="1922439"/>
                  <a:pt x="2886469" y="1944105"/>
                </a:cubicBezTo>
                <a:moveTo>
                  <a:pt x="2714367" y="1367120"/>
                </a:moveTo>
                <a:lnTo>
                  <a:pt x="2701417" y="1307337"/>
                </a:lnTo>
                <a:lnTo>
                  <a:pt x="2798096" y="1286323"/>
                </a:lnTo>
                <a:cubicBezTo>
                  <a:pt x="2769834" y="1254558"/>
                  <a:pt x="2721453" y="1223200"/>
                  <a:pt x="2681299" y="1214648"/>
                </a:cubicBezTo>
                <a:lnTo>
                  <a:pt x="2667534" y="1151281"/>
                </a:lnTo>
                <a:cubicBezTo>
                  <a:pt x="2715996" y="1158774"/>
                  <a:pt x="2773255" y="1196159"/>
                  <a:pt x="2806241" y="1229146"/>
                </a:cubicBezTo>
                <a:lnTo>
                  <a:pt x="2915464" y="1084737"/>
                </a:lnTo>
                <a:lnTo>
                  <a:pt x="2931591" y="1159181"/>
                </a:lnTo>
                <a:lnTo>
                  <a:pt x="2841346" y="1276956"/>
                </a:lnTo>
                <a:lnTo>
                  <a:pt x="2951954" y="1252929"/>
                </a:lnTo>
                <a:lnTo>
                  <a:pt x="2964904" y="1312713"/>
                </a:lnTo>
                <a:lnTo>
                  <a:pt x="2714367" y="1367120"/>
                </a:lnTo>
                <a:close/>
                <a:moveTo>
                  <a:pt x="966717" y="338990"/>
                </a:moveTo>
                <a:lnTo>
                  <a:pt x="791521" y="421661"/>
                </a:lnTo>
                <a:lnTo>
                  <a:pt x="769774" y="375642"/>
                </a:lnTo>
                <a:lnTo>
                  <a:pt x="889667" y="319036"/>
                </a:lnTo>
                <a:lnTo>
                  <a:pt x="868409" y="273994"/>
                </a:lnTo>
                <a:lnTo>
                  <a:pt x="768308" y="321235"/>
                </a:lnTo>
                <a:lnTo>
                  <a:pt x="746642" y="275216"/>
                </a:lnTo>
                <a:lnTo>
                  <a:pt x="846662" y="227976"/>
                </a:lnTo>
                <a:lnTo>
                  <a:pt x="823693" y="179269"/>
                </a:lnTo>
                <a:lnTo>
                  <a:pt x="703800" y="235876"/>
                </a:lnTo>
                <a:lnTo>
                  <a:pt x="682053" y="189776"/>
                </a:lnTo>
                <a:lnTo>
                  <a:pt x="857331" y="107105"/>
                </a:lnTo>
                <a:lnTo>
                  <a:pt x="966717" y="338990"/>
                </a:lnTo>
                <a:close/>
                <a:moveTo>
                  <a:pt x="958084" y="2745481"/>
                </a:moveTo>
                <a:lnTo>
                  <a:pt x="1142891" y="2803635"/>
                </a:lnTo>
                <a:lnTo>
                  <a:pt x="1127660" y="2852179"/>
                </a:lnTo>
                <a:lnTo>
                  <a:pt x="1001170" y="2812350"/>
                </a:lnTo>
                <a:lnTo>
                  <a:pt x="986265" y="2859835"/>
                </a:lnTo>
                <a:lnTo>
                  <a:pt x="1091742" y="2893066"/>
                </a:lnTo>
                <a:lnTo>
                  <a:pt x="1076510" y="2941610"/>
                </a:lnTo>
                <a:lnTo>
                  <a:pt x="970953" y="2908460"/>
                </a:lnTo>
                <a:lnTo>
                  <a:pt x="954826" y="2959773"/>
                </a:lnTo>
                <a:lnTo>
                  <a:pt x="1081316" y="2999601"/>
                </a:lnTo>
                <a:lnTo>
                  <a:pt x="1066004" y="3048226"/>
                </a:lnTo>
                <a:lnTo>
                  <a:pt x="881196" y="2990072"/>
                </a:lnTo>
                <a:lnTo>
                  <a:pt x="958084" y="2745481"/>
                </a:lnTo>
                <a:close/>
                <a:moveTo>
                  <a:pt x="2163772" y="2789545"/>
                </a:moveTo>
                <a:lnTo>
                  <a:pt x="2148541" y="2687489"/>
                </a:lnTo>
                <a:lnTo>
                  <a:pt x="2234307" y="2745562"/>
                </a:lnTo>
                <a:lnTo>
                  <a:pt x="2163772" y="2789545"/>
                </a:lnTo>
                <a:close/>
                <a:moveTo>
                  <a:pt x="2327729" y="2808767"/>
                </a:moveTo>
                <a:lnTo>
                  <a:pt x="2379531" y="2770322"/>
                </a:lnTo>
                <a:lnTo>
                  <a:pt x="2144876" y="2619479"/>
                </a:lnTo>
                <a:lnTo>
                  <a:pt x="2090305" y="2653851"/>
                </a:lnTo>
                <a:lnTo>
                  <a:pt x="2125247" y="2930370"/>
                </a:lnTo>
                <a:lnTo>
                  <a:pt x="2180469" y="2901455"/>
                </a:lnTo>
                <a:lnTo>
                  <a:pt x="2171999" y="2844523"/>
                </a:lnTo>
                <a:lnTo>
                  <a:pt x="2280570" y="2776839"/>
                </a:lnTo>
                <a:lnTo>
                  <a:pt x="2327729" y="2808767"/>
                </a:lnTo>
                <a:close/>
                <a:moveTo>
                  <a:pt x="1432198" y="2344752"/>
                </a:moveTo>
                <a:cubicBezTo>
                  <a:pt x="1337880" y="2344752"/>
                  <a:pt x="1297563" y="2415450"/>
                  <a:pt x="1173028" y="2415450"/>
                </a:cubicBezTo>
                <a:cubicBezTo>
                  <a:pt x="1221001" y="2429622"/>
                  <a:pt x="1324930" y="2452591"/>
                  <a:pt x="1432198" y="2452591"/>
                </a:cubicBezTo>
                <a:cubicBezTo>
                  <a:pt x="1539548" y="2452591"/>
                  <a:pt x="1643395" y="2429622"/>
                  <a:pt x="1691368" y="2415450"/>
                </a:cubicBezTo>
                <a:cubicBezTo>
                  <a:pt x="1566833" y="2415450"/>
                  <a:pt x="1526516" y="2344752"/>
                  <a:pt x="1432198" y="2344752"/>
                </a:cubicBezTo>
                <a:moveTo>
                  <a:pt x="1917878" y="2191872"/>
                </a:moveTo>
                <a:cubicBezTo>
                  <a:pt x="1878782" y="2213538"/>
                  <a:pt x="1839605" y="2227873"/>
                  <a:pt x="1768338" y="2227873"/>
                </a:cubicBezTo>
                <a:cubicBezTo>
                  <a:pt x="1697070" y="2227873"/>
                  <a:pt x="1658300" y="2211420"/>
                  <a:pt x="1619205" y="2189755"/>
                </a:cubicBezTo>
                <a:cubicBezTo>
                  <a:pt x="1575711" y="2165646"/>
                  <a:pt x="1525294" y="2135021"/>
                  <a:pt x="1432117" y="2134288"/>
                </a:cubicBezTo>
                <a:cubicBezTo>
                  <a:pt x="1338939" y="2135102"/>
                  <a:pt x="1288522" y="2165646"/>
                  <a:pt x="1245028" y="2189755"/>
                </a:cubicBezTo>
                <a:cubicBezTo>
                  <a:pt x="1205933" y="2211420"/>
                  <a:pt x="1167163" y="2227873"/>
                  <a:pt x="1095895" y="2227873"/>
                </a:cubicBezTo>
                <a:cubicBezTo>
                  <a:pt x="1024628" y="2227873"/>
                  <a:pt x="985451" y="2213538"/>
                  <a:pt x="946355" y="2191872"/>
                </a:cubicBezTo>
                <a:cubicBezTo>
                  <a:pt x="902373" y="2167438"/>
                  <a:pt x="843485" y="2127446"/>
                  <a:pt x="745013" y="2138442"/>
                </a:cubicBezTo>
                <a:cubicBezTo>
                  <a:pt x="893984" y="2330010"/>
                  <a:pt x="1098502" y="2327077"/>
                  <a:pt x="1098502" y="2327077"/>
                </a:cubicBezTo>
                <a:cubicBezTo>
                  <a:pt x="1188747" y="2327077"/>
                  <a:pt x="1239979" y="2308670"/>
                  <a:pt x="1283961" y="2284235"/>
                </a:cubicBezTo>
                <a:cubicBezTo>
                  <a:pt x="1322486" y="2262814"/>
                  <a:pt x="1362559" y="2236995"/>
                  <a:pt x="1432117" y="2236343"/>
                </a:cubicBezTo>
                <a:cubicBezTo>
                  <a:pt x="1501674" y="2236995"/>
                  <a:pt x="1541665" y="2262733"/>
                  <a:pt x="1580272" y="2284235"/>
                </a:cubicBezTo>
                <a:cubicBezTo>
                  <a:pt x="1624336" y="2308670"/>
                  <a:pt x="1675486" y="2327077"/>
                  <a:pt x="1765731" y="2327077"/>
                </a:cubicBezTo>
                <a:cubicBezTo>
                  <a:pt x="1765731" y="2327077"/>
                  <a:pt x="1970250" y="2330010"/>
                  <a:pt x="2119220" y="2138442"/>
                </a:cubicBezTo>
                <a:cubicBezTo>
                  <a:pt x="2020829" y="2127446"/>
                  <a:pt x="1961942" y="2167356"/>
                  <a:pt x="1917878" y="2191872"/>
                </a:cubicBezTo>
                <a:moveTo>
                  <a:pt x="2114577" y="1920077"/>
                </a:moveTo>
                <a:cubicBezTo>
                  <a:pt x="2016757" y="1920077"/>
                  <a:pt x="1965607" y="1957951"/>
                  <a:pt x="1920403" y="1983037"/>
                </a:cubicBezTo>
                <a:cubicBezTo>
                  <a:pt x="1880330" y="2005273"/>
                  <a:pt x="1845796" y="2026857"/>
                  <a:pt x="1772736" y="2026857"/>
                </a:cubicBezTo>
                <a:cubicBezTo>
                  <a:pt x="1699676" y="2026857"/>
                  <a:pt x="1665060" y="2005273"/>
                  <a:pt x="1624988" y="1983037"/>
                </a:cubicBezTo>
                <a:cubicBezTo>
                  <a:pt x="1580109" y="1958114"/>
                  <a:pt x="1528878" y="1929933"/>
                  <a:pt x="1432198" y="1929525"/>
                </a:cubicBezTo>
                <a:cubicBezTo>
                  <a:pt x="1335437" y="1929851"/>
                  <a:pt x="1284287" y="1958114"/>
                  <a:pt x="1239408" y="1983037"/>
                </a:cubicBezTo>
                <a:cubicBezTo>
                  <a:pt x="1199336" y="2005273"/>
                  <a:pt x="1164801" y="2026857"/>
                  <a:pt x="1091660" y="2026857"/>
                </a:cubicBezTo>
                <a:cubicBezTo>
                  <a:pt x="1018600" y="2026857"/>
                  <a:pt x="983984" y="2005273"/>
                  <a:pt x="943993" y="1983037"/>
                </a:cubicBezTo>
                <a:cubicBezTo>
                  <a:pt x="898870" y="1957951"/>
                  <a:pt x="847639" y="1920077"/>
                  <a:pt x="749819" y="1920077"/>
                </a:cubicBezTo>
                <a:cubicBezTo>
                  <a:pt x="687999" y="1920077"/>
                  <a:pt x="614125" y="1939543"/>
                  <a:pt x="614125" y="1939543"/>
                </a:cubicBezTo>
                <a:lnTo>
                  <a:pt x="667148" y="2031825"/>
                </a:lnTo>
                <a:cubicBezTo>
                  <a:pt x="667148" y="2031825"/>
                  <a:pt x="711538" y="2023843"/>
                  <a:pt x="749737" y="2023843"/>
                </a:cubicBezTo>
                <a:cubicBezTo>
                  <a:pt x="822797" y="2023843"/>
                  <a:pt x="862218" y="2045346"/>
                  <a:pt x="902291" y="2067581"/>
                </a:cubicBezTo>
                <a:cubicBezTo>
                  <a:pt x="947414" y="2092667"/>
                  <a:pt x="985043" y="2127283"/>
                  <a:pt x="1082945" y="2127283"/>
                </a:cubicBezTo>
                <a:cubicBezTo>
                  <a:pt x="1180847" y="2127283"/>
                  <a:pt x="1234196" y="2095600"/>
                  <a:pt x="1279237" y="2070513"/>
                </a:cubicBezTo>
                <a:cubicBezTo>
                  <a:pt x="1319065" y="2048441"/>
                  <a:pt x="1360034" y="2029300"/>
                  <a:pt x="1432198" y="2029056"/>
                </a:cubicBezTo>
                <a:cubicBezTo>
                  <a:pt x="1504280" y="2029300"/>
                  <a:pt x="1545330" y="2048359"/>
                  <a:pt x="1585159" y="2070513"/>
                </a:cubicBezTo>
                <a:cubicBezTo>
                  <a:pt x="1630282" y="2095600"/>
                  <a:pt x="1683631" y="2127283"/>
                  <a:pt x="1781451" y="2127283"/>
                </a:cubicBezTo>
                <a:cubicBezTo>
                  <a:pt x="1879353" y="2127283"/>
                  <a:pt x="1916982" y="2092749"/>
                  <a:pt x="1962105" y="2067581"/>
                </a:cubicBezTo>
                <a:cubicBezTo>
                  <a:pt x="2002177" y="2045346"/>
                  <a:pt x="2041517" y="2023843"/>
                  <a:pt x="2114658" y="2023843"/>
                </a:cubicBezTo>
                <a:cubicBezTo>
                  <a:pt x="2152858" y="2023843"/>
                  <a:pt x="2197248" y="2031825"/>
                  <a:pt x="2197248" y="2031825"/>
                </a:cubicBezTo>
                <a:lnTo>
                  <a:pt x="2250271" y="1939543"/>
                </a:lnTo>
                <a:cubicBezTo>
                  <a:pt x="2250271" y="1939625"/>
                  <a:pt x="2176397" y="1920077"/>
                  <a:pt x="2114577" y="1920077"/>
                </a:cubicBezTo>
                <a:moveTo>
                  <a:pt x="1038800" y="776941"/>
                </a:moveTo>
                <a:lnTo>
                  <a:pt x="961016" y="759349"/>
                </a:lnTo>
                <a:lnTo>
                  <a:pt x="1015179" y="817910"/>
                </a:lnTo>
                <a:lnTo>
                  <a:pt x="961016" y="876472"/>
                </a:lnTo>
                <a:lnTo>
                  <a:pt x="1038800" y="858879"/>
                </a:lnTo>
                <a:lnTo>
                  <a:pt x="1062420" y="935034"/>
                </a:lnTo>
                <a:lnTo>
                  <a:pt x="1086040" y="858879"/>
                </a:lnTo>
                <a:lnTo>
                  <a:pt x="1163824" y="876472"/>
                </a:lnTo>
                <a:lnTo>
                  <a:pt x="1109660" y="817910"/>
                </a:lnTo>
                <a:lnTo>
                  <a:pt x="1163824" y="759349"/>
                </a:lnTo>
                <a:lnTo>
                  <a:pt x="1086040" y="776941"/>
                </a:lnTo>
                <a:lnTo>
                  <a:pt x="1062420" y="700787"/>
                </a:lnTo>
                <a:lnTo>
                  <a:pt x="1038800" y="776941"/>
                </a:lnTo>
                <a:close/>
                <a:moveTo>
                  <a:pt x="2027427" y="1425438"/>
                </a:moveTo>
                <a:lnTo>
                  <a:pt x="2052106" y="1425438"/>
                </a:lnTo>
                <a:lnTo>
                  <a:pt x="2052106" y="1389030"/>
                </a:lnTo>
                <a:cubicBezTo>
                  <a:pt x="2052106" y="1389030"/>
                  <a:pt x="2020422" y="1382514"/>
                  <a:pt x="2020422" y="1349446"/>
                </a:cubicBezTo>
                <a:lnTo>
                  <a:pt x="2020178" y="1349446"/>
                </a:lnTo>
                <a:lnTo>
                  <a:pt x="2018467" y="1317681"/>
                </a:lnTo>
                <a:lnTo>
                  <a:pt x="2049011" y="1292920"/>
                </a:lnTo>
                <a:lnTo>
                  <a:pt x="2055119" y="1227517"/>
                </a:lnTo>
                <a:lnTo>
                  <a:pt x="2010485" y="1227517"/>
                </a:lnTo>
                <a:lnTo>
                  <a:pt x="2004702" y="1273861"/>
                </a:lnTo>
                <a:lnTo>
                  <a:pt x="1961535" y="1273861"/>
                </a:lnTo>
                <a:lnTo>
                  <a:pt x="1955182" y="1227517"/>
                </a:lnTo>
                <a:lnTo>
                  <a:pt x="1930584" y="1227517"/>
                </a:lnTo>
                <a:lnTo>
                  <a:pt x="1905905" y="1227517"/>
                </a:lnTo>
                <a:lnTo>
                  <a:pt x="1899552" y="1273861"/>
                </a:lnTo>
                <a:lnTo>
                  <a:pt x="1856384" y="1273861"/>
                </a:lnTo>
                <a:lnTo>
                  <a:pt x="1850601" y="1227517"/>
                </a:lnTo>
                <a:lnTo>
                  <a:pt x="1805967" y="1227517"/>
                </a:lnTo>
                <a:lnTo>
                  <a:pt x="1812076" y="1292920"/>
                </a:lnTo>
                <a:lnTo>
                  <a:pt x="1842619" y="1317681"/>
                </a:lnTo>
                <a:lnTo>
                  <a:pt x="1840827" y="1349446"/>
                </a:lnTo>
                <a:lnTo>
                  <a:pt x="1840664" y="1349446"/>
                </a:lnTo>
                <a:cubicBezTo>
                  <a:pt x="1840664" y="1382514"/>
                  <a:pt x="1808899" y="1389030"/>
                  <a:pt x="1808899" y="1389030"/>
                </a:cubicBezTo>
                <a:lnTo>
                  <a:pt x="1808899" y="1425438"/>
                </a:lnTo>
                <a:lnTo>
                  <a:pt x="1833578" y="1425438"/>
                </a:lnTo>
                <a:cubicBezTo>
                  <a:pt x="1832519" y="1548263"/>
                  <a:pt x="1771514" y="1725821"/>
                  <a:pt x="1771514" y="1859153"/>
                </a:cubicBezTo>
                <a:lnTo>
                  <a:pt x="1930584" y="1859153"/>
                </a:lnTo>
                <a:lnTo>
                  <a:pt x="2089654" y="1859153"/>
                </a:lnTo>
                <a:cubicBezTo>
                  <a:pt x="2089491" y="1725740"/>
                  <a:pt x="2028486" y="1548263"/>
                  <a:pt x="2027427" y="1425438"/>
                </a:cubicBezTo>
                <a:moveTo>
                  <a:pt x="2029626" y="1184838"/>
                </a:moveTo>
                <a:lnTo>
                  <a:pt x="2029626" y="1163498"/>
                </a:lnTo>
                <a:cubicBezTo>
                  <a:pt x="2029626" y="1102248"/>
                  <a:pt x="1984584" y="1063967"/>
                  <a:pt x="1930421" y="1063967"/>
                </a:cubicBezTo>
                <a:cubicBezTo>
                  <a:pt x="1876257" y="1063967"/>
                  <a:pt x="1831216" y="1102248"/>
                  <a:pt x="1831216" y="1163498"/>
                </a:cubicBezTo>
                <a:lnTo>
                  <a:pt x="1831216" y="1184838"/>
                </a:lnTo>
                <a:lnTo>
                  <a:pt x="2029626" y="1184838"/>
                </a:lnTo>
                <a:close/>
                <a:moveTo>
                  <a:pt x="1030899" y="1425438"/>
                </a:moveTo>
                <a:lnTo>
                  <a:pt x="1055578" y="1425438"/>
                </a:lnTo>
                <a:lnTo>
                  <a:pt x="1055578" y="1389030"/>
                </a:lnTo>
                <a:cubicBezTo>
                  <a:pt x="1055578" y="1389030"/>
                  <a:pt x="1023813" y="1382514"/>
                  <a:pt x="1023813" y="1349446"/>
                </a:cubicBezTo>
                <a:lnTo>
                  <a:pt x="1023650" y="1349446"/>
                </a:lnTo>
                <a:lnTo>
                  <a:pt x="1021858" y="1317681"/>
                </a:lnTo>
                <a:lnTo>
                  <a:pt x="1052402" y="1292920"/>
                </a:lnTo>
                <a:lnTo>
                  <a:pt x="1058510" y="1227517"/>
                </a:lnTo>
                <a:lnTo>
                  <a:pt x="1013876" y="1227517"/>
                </a:lnTo>
                <a:lnTo>
                  <a:pt x="1008093" y="1273861"/>
                </a:lnTo>
                <a:lnTo>
                  <a:pt x="964925" y="1273861"/>
                </a:lnTo>
                <a:lnTo>
                  <a:pt x="958572" y="1227517"/>
                </a:lnTo>
                <a:lnTo>
                  <a:pt x="933893" y="1227517"/>
                </a:lnTo>
                <a:lnTo>
                  <a:pt x="909296" y="1227517"/>
                </a:lnTo>
                <a:lnTo>
                  <a:pt x="902943" y="1273861"/>
                </a:lnTo>
                <a:lnTo>
                  <a:pt x="859775" y="1273861"/>
                </a:lnTo>
                <a:lnTo>
                  <a:pt x="853992" y="1227517"/>
                </a:lnTo>
                <a:lnTo>
                  <a:pt x="809358" y="1227517"/>
                </a:lnTo>
                <a:lnTo>
                  <a:pt x="815385" y="1292920"/>
                </a:lnTo>
                <a:lnTo>
                  <a:pt x="845929" y="1317681"/>
                </a:lnTo>
                <a:lnTo>
                  <a:pt x="844137" y="1349446"/>
                </a:lnTo>
                <a:lnTo>
                  <a:pt x="843974" y="1349446"/>
                </a:lnTo>
                <a:cubicBezTo>
                  <a:pt x="843974" y="1382514"/>
                  <a:pt x="812209" y="1389030"/>
                  <a:pt x="812209" y="1389030"/>
                </a:cubicBezTo>
                <a:lnTo>
                  <a:pt x="812209" y="1425438"/>
                </a:lnTo>
                <a:lnTo>
                  <a:pt x="836888" y="1425438"/>
                </a:lnTo>
                <a:cubicBezTo>
                  <a:pt x="835829" y="1548263"/>
                  <a:pt x="774824" y="1725821"/>
                  <a:pt x="774824" y="1859153"/>
                </a:cubicBezTo>
                <a:lnTo>
                  <a:pt x="933812" y="1859153"/>
                </a:lnTo>
                <a:lnTo>
                  <a:pt x="1092882" y="1859153"/>
                </a:lnTo>
                <a:cubicBezTo>
                  <a:pt x="1092963" y="1725740"/>
                  <a:pt x="1031958" y="1548263"/>
                  <a:pt x="1030899" y="1425438"/>
                </a:cubicBezTo>
                <a:moveTo>
                  <a:pt x="1482289" y="622107"/>
                </a:moveTo>
                <a:cubicBezTo>
                  <a:pt x="1482289" y="594414"/>
                  <a:pt x="1459891" y="572016"/>
                  <a:pt x="1432198" y="572016"/>
                </a:cubicBezTo>
                <a:cubicBezTo>
                  <a:pt x="1404505" y="572016"/>
                  <a:pt x="1382107" y="594414"/>
                  <a:pt x="1382107" y="622107"/>
                </a:cubicBezTo>
                <a:cubicBezTo>
                  <a:pt x="1382107" y="649800"/>
                  <a:pt x="1404505" y="672198"/>
                  <a:pt x="1432198" y="672198"/>
                </a:cubicBezTo>
                <a:cubicBezTo>
                  <a:pt x="1459809" y="672198"/>
                  <a:pt x="1482289" y="649718"/>
                  <a:pt x="1482289" y="622107"/>
                </a:cubicBezTo>
                <a:moveTo>
                  <a:pt x="1636879" y="1314016"/>
                </a:moveTo>
                <a:lnTo>
                  <a:pt x="1227517" y="1314016"/>
                </a:lnTo>
                <a:lnTo>
                  <a:pt x="1227517" y="1375836"/>
                </a:lnTo>
                <a:cubicBezTo>
                  <a:pt x="1227517" y="1375836"/>
                  <a:pt x="1253010" y="1387157"/>
                  <a:pt x="1253010" y="1415501"/>
                </a:cubicBezTo>
                <a:cubicBezTo>
                  <a:pt x="1253010" y="1472189"/>
                  <a:pt x="1208865" y="1696907"/>
                  <a:pt x="1217336" y="1859072"/>
                </a:cubicBezTo>
                <a:lnTo>
                  <a:pt x="1359871" y="1859072"/>
                </a:lnTo>
                <a:lnTo>
                  <a:pt x="1370623" y="1705133"/>
                </a:lnTo>
                <a:cubicBezTo>
                  <a:pt x="1375347" y="1666282"/>
                  <a:pt x="1400351" y="1643558"/>
                  <a:pt x="1432117" y="1643558"/>
                </a:cubicBezTo>
                <a:cubicBezTo>
                  <a:pt x="1463963" y="1643558"/>
                  <a:pt x="1488886" y="1666201"/>
                  <a:pt x="1493610" y="1705133"/>
                </a:cubicBezTo>
                <a:lnTo>
                  <a:pt x="1504362" y="1859072"/>
                </a:lnTo>
                <a:lnTo>
                  <a:pt x="1646897" y="1859072"/>
                </a:lnTo>
                <a:cubicBezTo>
                  <a:pt x="1655368" y="1696907"/>
                  <a:pt x="1611223" y="1472271"/>
                  <a:pt x="1611223" y="1415501"/>
                </a:cubicBezTo>
                <a:cubicBezTo>
                  <a:pt x="1611223" y="1387157"/>
                  <a:pt x="1636716" y="1375836"/>
                  <a:pt x="1636716" y="1375836"/>
                </a:cubicBezTo>
                <a:lnTo>
                  <a:pt x="1636879" y="1314016"/>
                </a:lnTo>
                <a:moveTo>
                  <a:pt x="1033180" y="1184838"/>
                </a:moveTo>
                <a:lnTo>
                  <a:pt x="1033180" y="1163498"/>
                </a:lnTo>
                <a:cubicBezTo>
                  <a:pt x="1033180" y="1102248"/>
                  <a:pt x="988138" y="1063967"/>
                  <a:pt x="933975" y="1063967"/>
                </a:cubicBezTo>
                <a:cubicBezTo>
                  <a:pt x="879811" y="1063967"/>
                  <a:pt x="834770" y="1102248"/>
                  <a:pt x="834770" y="1163498"/>
                </a:cubicBezTo>
                <a:lnTo>
                  <a:pt x="834770" y="1184838"/>
                </a:lnTo>
                <a:lnTo>
                  <a:pt x="1033180" y="1184838"/>
                </a:lnTo>
                <a:close/>
                <a:moveTo>
                  <a:pt x="1588254" y="1265146"/>
                </a:moveTo>
                <a:cubicBezTo>
                  <a:pt x="1588254" y="1265146"/>
                  <a:pt x="1578236" y="1188340"/>
                  <a:pt x="1578236" y="1162846"/>
                </a:cubicBezTo>
                <a:cubicBezTo>
                  <a:pt x="1578236" y="1126032"/>
                  <a:pt x="1613585" y="1111860"/>
                  <a:pt x="1613585" y="1111860"/>
                </a:cubicBezTo>
                <a:lnTo>
                  <a:pt x="1617983" y="1029840"/>
                </a:lnTo>
                <a:lnTo>
                  <a:pt x="1550950" y="1029840"/>
                </a:lnTo>
                <a:lnTo>
                  <a:pt x="1544027" y="1081316"/>
                </a:lnTo>
                <a:lnTo>
                  <a:pt x="1484814" y="1081316"/>
                </a:lnTo>
                <a:lnTo>
                  <a:pt x="1477972" y="1029840"/>
                </a:lnTo>
                <a:lnTo>
                  <a:pt x="1386505" y="1029840"/>
                </a:lnTo>
                <a:lnTo>
                  <a:pt x="1379663" y="1081316"/>
                </a:lnTo>
                <a:lnTo>
                  <a:pt x="1320450" y="1081316"/>
                </a:lnTo>
                <a:lnTo>
                  <a:pt x="1313608" y="1029840"/>
                </a:lnTo>
                <a:lnTo>
                  <a:pt x="1246494" y="1029840"/>
                </a:lnTo>
                <a:lnTo>
                  <a:pt x="1250893" y="1111860"/>
                </a:lnTo>
                <a:cubicBezTo>
                  <a:pt x="1250893" y="1111860"/>
                  <a:pt x="1286241" y="1126032"/>
                  <a:pt x="1286241" y="1162846"/>
                </a:cubicBezTo>
                <a:cubicBezTo>
                  <a:pt x="1286241" y="1188340"/>
                  <a:pt x="1276223" y="1265146"/>
                  <a:pt x="1276223" y="1265146"/>
                </a:cubicBezTo>
                <a:lnTo>
                  <a:pt x="1588254" y="1265146"/>
                </a:lnTo>
                <a:close/>
                <a:moveTo>
                  <a:pt x="1795705" y="720009"/>
                </a:moveTo>
                <a:cubicBezTo>
                  <a:pt x="1768500" y="718543"/>
                  <a:pt x="1743577" y="728153"/>
                  <a:pt x="1724925" y="744688"/>
                </a:cubicBezTo>
                <a:cubicBezTo>
                  <a:pt x="1723622" y="745828"/>
                  <a:pt x="1724762" y="747945"/>
                  <a:pt x="1726473" y="747376"/>
                </a:cubicBezTo>
                <a:cubicBezTo>
                  <a:pt x="1738120" y="744036"/>
                  <a:pt x="1750908" y="743466"/>
                  <a:pt x="1764184" y="746642"/>
                </a:cubicBezTo>
                <a:cubicBezTo>
                  <a:pt x="1792284" y="753403"/>
                  <a:pt x="1814275" y="776941"/>
                  <a:pt x="1818917" y="805448"/>
                </a:cubicBezTo>
                <a:cubicBezTo>
                  <a:pt x="1826411" y="851386"/>
                  <a:pt x="1791143" y="891133"/>
                  <a:pt x="1746591" y="891133"/>
                </a:cubicBezTo>
                <a:cubicBezTo>
                  <a:pt x="1739586" y="891133"/>
                  <a:pt x="1732826" y="890155"/>
                  <a:pt x="1726392" y="888282"/>
                </a:cubicBezTo>
                <a:cubicBezTo>
                  <a:pt x="1724762" y="887793"/>
                  <a:pt x="1723704" y="889911"/>
                  <a:pt x="1724925" y="891051"/>
                </a:cubicBezTo>
                <a:cubicBezTo>
                  <a:pt x="1742274" y="906527"/>
                  <a:pt x="1765080" y="915893"/>
                  <a:pt x="1790085" y="915893"/>
                </a:cubicBezTo>
                <a:cubicBezTo>
                  <a:pt x="1845796" y="915893"/>
                  <a:pt x="1890593" y="869467"/>
                  <a:pt x="1887986" y="813186"/>
                </a:cubicBezTo>
                <a:cubicBezTo>
                  <a:pt x="1885787" y="763665"/>
                  <a:pt x="1845225" y="722778"/>
                  <a:pt x="1795705" y="720009"/>
                </a:cubicBezTo>
                <a:moveTo>
                  <a:pt x="1583041" y="967450"/>
                </a:moveTo>
                <a:lnTo>
                  <a:pt x="1583041" y="981948"/>
                </a:lnTo>
                <a:lnTo>
                  <a:pt x="1281273" y="981948"/>
                </a:lnTo>
                <a:lnTo>
                  <a:pt x="1281273" y="967450"/>
                </a:lnTo>
                <a:cubicBezTo>
                  <a:pt x="1281273" y="932509"/>
                  <a:pt x="1432198" y="702416"/>
                  <a:pt x="1432198" y="702416"/>
                </a:cubicBezTo>
                <a:cubicBezTo>
                  <a:pt x="1432198" y="702416"/>
                  <a:pt x="1583041" y="932509"/>
                  <a:pt x="1583041" y="967450"/>
                </a:cubicBezTo>
                <a:close/>
              </a:path>
            </a:pathLst>
          </a:custGeom>
          <a:solidFill>
            <a:srgbClr val="0D142D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da-DK" sz="1013" dirty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984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7127C84-7B2A-461F-B4C4-EA860EEF58C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72450" y="0"/>
            <a:ext cx="2285550" cy="9906000"/>
          </a:xfrm>
        </p:spPr>
        <p:txBody>
          <a:bodyPr tIns="36000"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BA9EC6C-D882-4644-AA8C-C638EA2AB2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744" y="448249"/>
            <a:ext cx="1460624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854DC86-7109-4CBA-B1A5-FAA37E19A3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88499" y="448249"/>
            <a:ext cx="1750241" cy="26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30B9519-277F-4E54-8FC0-8193A0D068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88499" y="767146"/>
            <a:ext cx="1750241" cy="26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563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</p:spTree>
    <p:extLst>
      <p:ext uri="{BB962C8B-B14F-4D97-AF65-F5344CB8AC3E}">
        <p14:creationId xmlns:p14="http://schemas.microsoft.com/office/powerpoint/2010/main" val="2833720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ags" Target="../tags/tag6.xml"/><Relationship Id="rId47" Type="http://schemas.openxmlformats.org/officeDocument/2006/relationships/tags" Target="../tags/tag1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ags" Target="../tags/tag2.xml"/><Relationship Id="rId46" Type="http://schemas.openxmlformats.org/officeDocument/2006/relationships/tags" Target="../tags/tag10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ags" Target="../tags/tag1.xml"/><Relationship Id="rId40" Type="http://schemas.openxmlformats.org/officeDocument/2006/relationships/tags" Target="../tags/tag4.xml"/><Relationship Id="rId45" Type="http://schemas.openxmlformats.org/officeDocument/2006/relationships/tags" Target="../tags/tag9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49" Type="http://schemas.openxmlformats.org/officeDocument/2006/relationships/tags" Target="../tags/tag1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ags" Target="../tags/tag7.xml"/><Relationship Id="rId48" Type="http://schemas.openxmlformats.org/officeDocument/2006/relationships/tags" Target="../tags/tag12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9" Type="http://schemas.openxmlformats.org/officeDocument/2006/relationships/tags" Target="../tags/tag16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42" Type="http://schemas.openxmlformats.org/officeDocument/2006/relationships/tags" Target="../tags/tag19.xml"/><Relationship Id="rId47" Type="http://schemas.openxmlformats.org/officeDocument/2006/relationships/tags" Target="../tags/tag24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38" Type="http://schemas.openxmlformats.org/officeDocument/2006/relationships/tags" Target="../tags/tag15.xml"/><Relationship Id="rId46" Type="http://schemas.openxmlformats.org/officeDocument/2006/relationships/tags" Target="../tags/tag23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41" Type="http://schemas.openxmlformats.org/officeDocument/2006/relationships/tags" Target="../tags/tag18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37" Type="http://schemas.openxmlformats.org/officeDocument/2006/relationships/tags" Target="../tags/tag14.xml"/><Relationship Id="rId40" Type="http://schemas.openxmlformats.org/officeDocument/2006/relationships/tags" Target="../tags/tag17.xml"/><Relationship Id="rId45" Type="http://schemas.openxmlformats.org/officeDocument/2006/relationships/tags" Target="../tags/tag22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36" Type="http://schemas.openxmlformats.org/officeDocument/2006/relationships/theme" Target="../theme/theme2.xml"/><Relationship Id="rId49" Type="http://schemas.openxmlformats.org/officeDocument/2006/relationships/tags" Target="../tags/tag26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4" Type="http://schemas.openxmlformats.org/officeDocument/2006/relationships/tags" Target="../tags/tag21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slideLayout" Target="../slideLayouts/slideLayout70.xml"/><Relationship Id="rId43" Type="http://schemas.openxmlformats.org/officeDocument/2006/relationships/tags" Target="../tags/tag20.xml"/><Relationship Id="rId48" Type="http://schemas.openxmlformats.org/officeDocument/2006/relationships/tags" Target="../tags/tag25.xml"/><Relationship Id="rId8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99" y="3166422"/>
            <a:ext cx="6048001" cy="56995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2"/>
          </p:nvPr>
        </p:nvSpPr>
        <p:spPr>
          <a:xfrm>
            <a:off x="4870925" y="448250"/>
            <a:ext cx="1350987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3"/>
          </p:nvPr>
        </p:nvSpPr>
        <p:spPr>
          <a:xfrm>
            <a:off x="2488500" y="448250"/>
            <a:ext cx="230489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da-DK" dirty="0"/>
              <a:t>Sidehoved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30858" y="448250"/>
            <a:ext cx="222143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563">
                <a:solidFill>
                  <a:schemeClr val="tx1"/>
                </a:solidFill>
                <a:latin typeface="KBH" panose="00000500000000000000" pitchFamily="2" charset="0"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99" y="1291721"/>
            <a:ext cx="6048001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FFECA4-A506-4CDF-A5E2-B83624E71218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sz="563" dirty="0">
                <a:solidFill>
                  <a:schemeClr val="tx1"/>
                </a:solidFill>
                <a:latin typeface="KBH Tekst" panose="00000500000000000000" pitchFamily="2" charset="0"/>
              </a:rPr>
              <a:t>Københavns Kommune</a:t>
            </a:r>
          </a:p>
        </p:txBody>
      </p:sp>
      <p:sp>
        <p:nvSpPr>
          <p:cNvPr id="2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56.6929131&lt;/Left&gt;&#10;      &lt;Top&gt;172.6093&lt;/Top&gt;&#10;      &lt;Width&gt;44.56693&lt;/Width&gt;&#10;      &lt;Height&gt;310.697784&lt;/Height&gt;&#10;    &lt;/SubGrid&gt;&#10;    &lt;SubGrid&gt;&#10;      &lt;Left&gt;129.6063&lt;/Left&gt;&#10;      &lt;Top&gt;172.6093&lt;/Top&gt;&#10;      &lt;Width&gt;44.56693&lt;/Width&gt;&#10;      &lt;Height&gt;310.697784&lt;/Height&gt;&#10;    &lt;/SubGrid&gt;&#10;    &lt;SubGrid&gt;&#10;      &lt;Left&gt;202.519684&lt;/Left&gt;&#10;      &lt;Top&gt;172.6093&lt;/Top&gt;&#10;      &lt;Width&gt;44.56693&lt;/Width&gt;&#10;      &lt;Height&gt;310.697784&lt;/Height&gt;&#10;    &lt;/SubGrid&gt;&#10;    &lt;SubGrid&gt;&#10;      &lt;Left&gt;275.433075&lt;/Left&gt;&#10;      &lt;Top&gt;172.6093&lt;/Top&gt;&#10;      &lt;Width&gt;44.56693&lt;/Width&gt;&#10;      &lt;Height&gt;310.697784&lt;/Height&gt;&#10;    &lt;/SubGrid&gt;&#10;    &lt;SubGrid&gt;&#10;      &lt;Left&gt;348.346466&lt;/Left&gt;&#10;      &lt;Top&gt;172.6093&lt;/Top&gt;&#10;      &lt;Width&gt;44.56693&lt;/Width&gt;&#10;      &lt;Height&gt;310.697784&lt;/Height&gt;&#10;    &lt;/SubGrid&gt;&#10;    &lt;SubGrid&gt;&#10;      &lt;Left&gt;421.259857&lt;/Left&gt;&#10;      &lt;Top&gt;172.6093&lt;/Top&gt;&#10;      &lt;Width&gt;44.56693&lt;/Width&gt;&#10;      &lt;Height&gt;310.697784&lt;/Height&gt;&#10;    &lt;/SubGrid&gt;&#10;    &lt;SubGrid&gt;&#10;      &lt;Left&gt;494.173218&lt;/Left&gt;&#10;      &lt;Top&gt;172.6093&lt;/Top&gt;&#10;      &lt;Width&gt;44.56693&lt;/Width&gt;&#10;      &lt;Height&gt;310.697784&lt;/Height&gt;&#10;    &lt;/SubGrid&gt;&#10;    &lt;SubGrid&gt;&#10;      &lt;Left&gt;567.0866&lt;/Left&gt;&#10;      &lt;Top&gt;172.6093&lt;/Top&gt;&#10;      &lt;Width&gt;44.56693&lt;/Width&gt;&#10;      &lt;Height&gt;310.697784&lt;/Height&gt;&#10;    &lt;/SubGrid&gt;&#10;    &lt;SubGrid&gt;&#10;      &lt;Left&gt;640&lt;/Left&gt;&#10;      &lt;Top&gt;172.6093&lt;/Top&gt;&#10;      &lt;Width&gt;44.56693&lt;/Width&gt;&#10;      &lt;Height&gt;310.697784&lt;/Height&gt;&#10;    &lt;/SubGrid&gt;&#10;    &lt;SubGrid&gt;&#10;      &lt;Left&gt;712.9134&lt;/Left&gt;&#10;      &lt;Top&gt;172.6093&lt;/Top&gt;&#10;      &lt;Width&gt;44.56693&lt;/Width&gt;&#10;      &lt;Height&gt;310.697784&lt;/Height&gt;&#10;    &lt;/SubGrid&gt;&#10;    &lt;SubGrid&gt;&#10;      &lt;Left&gt;785.8268&lt;/Left&gt;&#10;      &lt;Top&gt;172.6093&lt;/Top&gt;&#10;      &lt;Width&gt;44.56693&lt;/Width&gt;&#10;      &lt;Height&gt;310.697784&lt;/Height&gt;&#10;    &lt;/SubGrid&gt;&#10;    &lt;SubGrid&gt;&#10;      &lt;Left&gt;858.7402&lt;/Left&gt;&#10;      &lt;Top&gt;172.6093&lt;/Top&gt;&#10;      &lt;Width&gt;44.56701&lt;/Width&gt;&#10;      &lt;Height&gt;310.697784&lt;/Height&gt;&#10;    &lt;/SubGrid&gt;&#10;    &lt;SubGrid&gt;&#10;      &lt;Left&gt;56.6929131&lt;/Left&gt;&#10;      &lt;Top&gt;106.789925&lt;/Top&gt;&#10;      &lt;Width&gt;846.614136&lt;/Width&gt;&#10;      &lt;Height&gt;65.81937&lt;/Height&gt;&#10;    &lt;/SubGrid&gt;&#10;  &lt;/SubGrids&gt;&#10;  &lt;WorkArea&gt;&#10;    &lt;Top&gt;56.6929131&lt;/Top&gt;&#10;    &lt;Left&gt;56.6929131&lt;/Left&gt;&#10;    &lt;Width&gt;846.614258&lt;/Width&gt;&#10;    &lt;Height&gt;426.614166&lt;/Height&gt;&#10;  &lt;/WorkArea&gt;&#10;  &lt;AspectW&gt;16&lt;/AspectW&gt;&#10;  &lt;AspectH&gt;9&lt;/AspectH&gt;&#10;  &lt;Width&gt;960&lt;/Width&gt;&#10;  &lt;Height&gt;540&lt;/Height&gt;&#10;  &lt;HGap&gt;10&lt;/HGap&gt;&#10;  &lt;VGap&gt;10&lt;/VGap&gt;&#10;  &lt;OfficeVersion&gt;160&lt;/OfficeVersion&gt;&#10;&lt;/GridTheme&gt;" hidden="1">
            <a:extLst>
              <a:ext uri="{FF2B5EF4-FFF2-40B4-BE49-F238E27FC236}">
                <a16:creationId xmlns:a16="http://schemas.microsoft.com/office/drawing/2014/main" id="{B6505486-83F9-4E71-8187-5FD1461A152A}"/>
              </a:ext>
            </a:extLst>
          </p:cNvPr>
          <p:cNvSpPr/>
          <p:nvPr userDrawn="1"/>
        </p:nvSpPr>
        <p:spPr>
          <a:xfrm>
            <a:off x="405000" y="1040000"/>
            <a:ext cx="6048001" cy="782600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4" name="Rectangle 33" hidden="1">
            <a:extLst>
              <a:ext uri="{FF2B5EF4-FFF2-40B4-BE49-F238E27FC236}">
                <a16:creationId xmlns:a16="http://schemas.microsoft.com/office/drawing/2014/main" id="{CB710F3F-D32A-427F-95E1-331D903169A9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4050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5" name="Rectangle 34" hidden="1">
            <a:extLst>
              <a:ext uri="{FF2B5EF4-FFF2-40B4-BE49-F238E27FC236}">
                <a16:creationId xmlns:a16="http://schemas.microsoft.com/office/drawing/2014/main" id="{5CB96580-3D08-4D7A-B9FA-419A1A34FDCE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9258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6" name="Rectangle 35" hidden="1">
            <a:extLst>
              <a:ext uri="{FF2B5EF4-FFF2-40B4-BE49-F238E27FC236}">
                <a16:creationId xmlns:a16="http://schemas.microsoft.com/office/drawing/2014/main" id="{45346A71-5DB5-4F96-AE7E-84EC6788B03A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14467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7CD04DB1-2BF7-4B35-8C91-A50D70ED9894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196762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8" name="Rectangle 37" hidden="1">
            <a:extLst>
              <a:ext uri="{FF2B5EF4-FFF2-40B4-BE49-F238E27FC236}">
                <a16:creationId xmlns:a16="http://schemas.microsoft.com/office/drawing/2014/main" id="{17BD7207-F9C6-42A9-B0FC-7611D0F4E891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4885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13500D02-31DC-408F-A3C2-61D4899A0B41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30093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AB0E2F7-7457-44D5-A045-97510FA1B41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35302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D55F16DA-B2A0-4EB4-98D3-BA973AA26134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405112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8E737572-C5EE-488A-B15A-9F6A221D7CC7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5720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3" name="Rectangle 42" hidden="1">
            <a:extLst>
              <a:ext uri="{FF2B5EF4-FFF2-40B4-BE49-F238E27FC236}">
                <a16:creationId xmlns:a16="http://schemas.microsoft.com/office/drawing/2014/main" id="{39EBCFDB-1653-4600-BB4A-6FD9AB7782C7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50928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4" name="Rectangle 43" hidden="1">
            <a:extLst>
              <a:ext uri="{FF2B5EF4-FFF2-40B4-BE49-F238E27FC236}">
                <a16:creationId xmlns:a16="http://schemas.microsoft.com/office/drawing/2014/main" id="{791248E9-A913-4935-A806-E175CA7724D5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56137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332D62CB-AC31-435B-8E19-DC5EB0BA3E6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6134625" y="3166422"/>
            <a:ext cx="318376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27E02A88-63E5-41AE-9681-54160E3850AC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05000" y="1959002"/>
            <a:ext cx="6048000" cy="120742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</p:spTree>
    <p:extLst>
      <p:ext uri="{BB962C8B-B14F-4D97-AF65-F5344CB8AC3E}">
        <p14:creationId xmlns:p14="http://schemas.microsoft.com/office/powerpoint/2010/main" val="34429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76" r:id="rId2"/>
    <p:sldLayoutId id="2147483785" r:id="rId3"/>
    <p:sldLayoutId id="2147483813" r:id="rId4"/>
    <p:sldLayoutId id="2147483777" r:id="rId5"/>
    <p:sldLayoutId id="2147483812" r:id="rId6"/>
    <p:sldLayoutId id="2147483778" r:id="rId7"/>
    <p:sldLayoutId id="2147483811" r:id="rId8"/>
    <p:sldLayoutId id="2147483786" r:id="rId9"/>
    <p:sldLayoutId id="2147483787" r:id="rId10"/>
    <p:sldLayoutId id="2147483788" r:id="rId11"/>
    <p:sldLayoutId id="2147483784" r:id="rId12"/>
    <p:sldLayoutId id="2147483780" r:id="rId13"/>
    <p:sldLayoutId id="2147483783" r:id="rId14"/>
    <p:sldLayoutId id="2147483756" r:id="rId15"/>
    <p:sldLayoutId id="2147483781" r:id="rId16"/>
    <p:sldLayoutId id="2147483779" r:id="rId17"/>
    <p:sldLayoutId id="2147483790" r:id="rId18"/>
    <p:sldLayoutId id="2147483791" r:id="rId19"/>
    <p:sldLayoutId id="2147483792" r:id="rId20"/>
    <p:sldLayoutId id="2147483793" r:id="rId21"/>
    <p:sldLayoutId id="2147483764" r:id="rId22"/>
    <p:sldLayoutId id="2147483794" r:id="rId23"/>
    <p:sldLayoutId id="2147483797" r:id="rId24"/>
    <p:sldLayoutId id="2147483796" r:id="rId25"/>
    <p:sldLayoutId id="2147483795" r:id="rId26"/>
    <p:sldLayoutId id="2147483798" r:id="rId27"/>
    <p:sldLayoutId id="2147483767" r:id="rId28"/>
    <p:sldLayoutId id="2147483768" r:id="rId29"/>
    <p:sldLayoutId id="2147483805" r:id="rId30"/>
    <p:sldLayoutId id="2147483806" r:id="rId31"/>
    <p:sldLayoutId id="2147483807" r:id="rId32"/>
    <p:sldLayoutId id="2147483808" r:id="rId33"/>
    <p:sldLayoutId id="2147483809" r:id="rId34"/>
    <p:sldLayoutId id="2147483810" r:id="rId35"/>
  </p:sldLayoutIdLst>
  <p:hf hdr="0" dt="0"/>
  <p:txStyles>
    <p:titleStyle>
      <a:lvl1pPr algn="l" defTabSz="514350" rtl="0" eaLnBrk="1" latinLnBrk="0" hangingPunct="1">
        <a:lnSpc>
          <a:spcPct val="83000"/>
        </a:lnSpc>
        <a:spcBef>
          <a:spcPct val="0"/>
        </a:spcBef>
        <a:buNone/>
        <a:defRPr sz="1969" b="1" kern="1200">
          <a:solidFill>
            <a:srgbClr val="000C2E"/>
          </a:solidFill>
          <a:latin typeface="+mj-lt"/>
          <a:ea typeface="+mj-ea"/>
          <a:cs typeface="+mj-cs"/>
        </a:defRPr>
      </a:lvl1pPr>
    </p:titleStyle>
    <p:bodyStyle>
      <a:lvl1pPr marL="10125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1125" kern="1200">
          <a:solidFill>
            <a:srgbClr val="000C2E"/>
          </a:solidFill>
          <a:latin typeface="+mn-lt"/>
          <a:ea typeface="+mn-ea"/>
          <a:cs typeface="+mn-cs"/>
        </a:defRPr>
      </a:lvl1pPr>
      <a:lvl2pPr marL="243000" indent="-129481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–"/>
        <a:defRPr sz="1013" kern="1200">
          <a:solidFill>
            <a:srgbClr val="000C2E"/>
          </a:solidFill>
          <a:latin typeface="+mn-lt"/>
          <a:ea typeface="+mn-ea"/>
          <a:cs typeface="+mn-cs"/>
        </a:defRPr>
      </a:lvl2pPr>
      <a:lvl3pPr marL="343793" indent="-91976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900" kern="1200">
          <a:solidFill>
            <a:srgbClr val="000C2E"/>
          </a:solidFill>
          <a:latin typeface="+mn-lt"/>
          <a:ea typeface="+mn-ea"/>
          <a:cs typeface="+mn-cs"/>
        </a:defRPr>
      </a:lvl3pPr>
      <a:lvl4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1125" b="0" kern="1200">
          <a:solidFill>
            <a:srgbClr val="000C2E"/>
          </a:solidFill>
          <a:latin typeface="+mj-lt"/>
          <a:ea typeface="+mn-ea"/>
          <a:cs typeface="+mn-cs"/>
        </a:defRPr>
      </a:lvl4pPr>
      <a:lvl5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tabLst/>
        <a:defRPr sz="1125" kern="1200">
          <a:solidFill>
            <a:srgbClr val="000C2E"/>
          </a:solidFill>
          <a:latin typeface="+mn-lt"/>
          <a:ea typeface="+mn-ea"/>
          <a:cs typeface="+mn-cs"/>
        </a:defRPr>
      </a:lvl5pPr>
      <a:lvl6pPr marL="10125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563" kern="1200">
          <a:solidFill>
            <a:srgbClr val="000C2E"/>
          </a:solidFill>
          <a:latin typeface="+mn-lt"/>
          <a:ea typeface="+mn-ea"/>
          <a:cs typeface="+mn-cs"/>
        </a:defRPr>
      </a:lvl6pPr>
      <a:lvl7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563" b="1" kern="1200" baseline="0">
          <a:solidFill>
            <a:srgbClr val="000C2E"/>
          </a:solidFill>
          <a:latin typeface="+mj-lt"/>
          <a:ea typeface="+mn-ea"/>
          <a:cs typeface="+mn-cs"/>
        </a:defRPr>
      </a:lvl7pPr>
      <a:lvl8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563" kern="1200">
          <a:solidFill>
            <a:srgbClr val="000C2E"/>
          </a:solidFill>
          <a:latin typeface="+mn-lt"/>
          <a:ea typeface="+mn-ea"/>
          <a:cs typeface="+mn-cs"/>
        </a:defRPr>
      </a:lvl8pPr>
      <a:lvl9pPr marL="0" indent="0" algn="l" defTabSz="51435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3713" b="0" kern="1200" baseline="0">
          <a:solidFill>
            <a:srgbClr val="000C2E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99" y="3166422"/>
            <a:ext cx="6048001" cy="56995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Level 1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  <a:p>
            <a:pPr lvl="3"/>
            <a:r>
              <a:rPr lang="en-GB" noProof="0" dirty="0"/>
              <a:t>Level 4, Header</a:t>
            </a:r>
          </a:p>
          <a:p>
            <a:pPr lvl="4"/>
            <a:r>
              <a:rPr lang="en-GB" noProof="0" dirty="0"/>
              <a:t>Level 5, Body</a:t>
            </a:r>
          </a:p>
          <a:p>
            <a:pPr lvl="5"/>
            <a:r>
              <a:rPr lang="en-GB" noProof="0" dirty="0"/>
              <a:t>Level 6 Report bullet</a:t>
            </a:r>
          </a:p>
          <a:p>
            <a:pPr lvl="6"/>
            <a:r>
              <a:rPr lang="en-GB" noProof="0" dirty="0"/>
              <a:t>Level 7, Report Header</a:t>
            </a:r>
          </a:p>
          <a:p>
            <a:pPr lvl="7"/>
            <a:r>
              <a:rPr lang="en-GB" noProof="0" dirty="0"/>
              <a:t>Level 8, Report Body</a:t>
            </a:r>
          </a:p>
          <a:p>
            <a:pPr lvl="8"/>
            <a:r>
              <a:rPr lang="en-GB" noProof="0" dirty="0"/>
              <a:t>Infographic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2"/>
          </p:nvPr>
        </p:nvSpPr>
        <p:spPr>
          <a:xfrm>
            <a:off x="4870925" y="448250"/>
            <a:ext cx="1350987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3"/>
          </p:nvPr>
        </p:nvSpPr>
        <p:spPr>
          <a:xfrm>
            <a:off x="2488500" y="448250"/>
            <a:ext cx="230489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63">
                <a:solidFill>
                  <a:schemeClr val="tx1"/>
                </a:solidFill>
                <a:latin typeface="KBH Tekst" panose="00000500000000000000" pitchFamily="2" charset="0"/>
              </a:defRPr>
            </a:lvl1pPr>
          </a:lstStyle>
          <a:p>
            <a:r>
              <a:rPr lang="en-GB"/>
              <a:t>Sidehoved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30858" y="448250"/>
            <a:ext cx="222143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563">
                <a:solidFill>
                  <a:schemeClr val="tx1"/>
                </a:solidFill>
                <a:latin typeface="KBH" panose="00000500000000000000" pitchFamily="2" charset="0"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99" y="1291721"/>
            <a:ext cx="6048001" cy="1291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FFECA4-A506-4CDF-A5E2-B83624E71218}"/>
              </a:ext>
            </a:extLst>
          </p:cNvPr>
          <p:cNvSpPr txBox="1"/>
          <p:nvPr userDrawn="1"/>
        </p:nvSpPr>
        <p:spPr>
          <a:xfrm>
            <a:off x="407745" y="448250"/>
            <a:ext cx="1979506" cy="2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sz="563" dirty="0">
                <a:solidFill>
                  <a:schemeClr val="tx1"/>
                </a:solidFill>
                <a:latin typeface="KBH Tekst" panose="00000500000000000000" pitchFamily="2" charset="0"/>
              </a:rPr>
              <a:t>City of Copenhagen</a:t>
            </a:r>
          </a:p>
        </p:txBody>
      </p:sp>
      <p:sp>
        <p:nvSpPr>
          <p:cNvPr id="2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56.6929131&lt;/Left&gt;&#10;      &lt;Top&gt;172.6093&lt;/Top&gt;&#10;      &lt;Width&gt;44.56693&lt;/Width&gt;&#10;      &lt;Height&gt;310.697784&lt;/Height&gt;&#10;    &lt;/SubGrid&gt;&#10;    &lt;SubGrid&gt;&#10;      &lt;Left&gt;129.6063&lt;/Left&gt;&#10;      &lt;Top&gt;172.6093&lt;/Top&gt;&#10;      &lt;Width&gt;44.56693&lt;/Width&gt;&#10;      &lt;Height&gt;310.697784&lt;/Height&gt;&#10;    &lt;/SubGrid&gt;&#10;    &lt;SubGrid&gt;&#10;      &lt;Left&gt;202.519684&lt;/Left&gt;&#10;      &lt;Top&gt;172.6093&lt;/Top&gt;&#10;      &lt;Width&gt;44.56693&lt;/Width&gt;&#10;      &lt;Height&gt;310.697784&lt;/Height&gt;&#10;    &lt;/SubGrid&gt;&#10;    &lt;SubGrid&gt;&#10;      &lt;Left&gt;275.433075&lt;/Left&gt;&#10;      &lt;Top&gt;172.6093&lt;/Top&gt;&#10;      &lt;Width&gt;44.56693&lt;/Width&gt;&#10;      &lt;Height&gt;310.697784&lt;/Height&gt;&#10;    &lt;/SubGrid&gt;&#10;    &lt;SubGrid&gt;&#10;      &lt;Left&gt;348.346466&lt;/Left&gt;&#10;      &lt;Top&gt;172.6093&lt;/Top&gt;&#10;      &lt;Width&gt;44.56693&lt;/Width&gt;&#10;      &lt;Height&gt;310.697784&lt;/Height&gt;&#10;    &lt;/SubGrid&gt;&#10;    &lt;SubGrid&gt;&#10;      &lt;Left&gt;421.259857&lt;/Left&gt;&#10;      &lt;Top&gt;172.6093&lt;/Top&gt;&#10;      &lt;Width&gt;44.56693&lt;/Width&gt;&#10;      &lt;Height&gt;310.697784&lt;/Height&gt;&#10;    &lt;/SubGrid&gt;&#10;    &lt;SubGrid&gt;&#10;      &lt;Left&gt;494.173218&lt;/Left&gt;&#10;      &lt;Top&gt;172.6093&lt;/Top&gt;&#10;      &lt;Width&gt;44.56693&lt;/Width&gt;&#10;      &lt;Height&gt;310.697784&lt;/Height&gt;&#10;    &lt;/SubGrid&gt;&#10;    &lt;SubGrid&gt;&#10;      &lt;Left&gt;567.0866&lt;/Left&gt;&#10;      &lt;Top&gt;172.6093&lt;/Top&gt;&#10;      &lt;Width&gt;44.56693&lt;/Width&gt;&#10;      &lt;Height&gt;310.697784&lt;/Height&gt;&#10;    &lt;/SubGrid&gt;&#10;    &lt;SubGrid&gt;&#10;      &lt;Left&gt;640&lt;/Left&gt;&#10;      &lt;Top&gt;172.6093&lt;/Top&gt;&#10;      &lt;Width&gt;44.56693&lt;/Width&gt;&#10;      &lt;Height&gt;310.697784&lt;/Height&gt;&#10;    &lt;/SubGrid&gt;&#10;    &lt;SubGrid&gt;&#10;      &lt;Left&gt;712.9134&lt;/Left&gt;&#10;      &lt;Top&gt;172.6093&lt;/Top&gt;&#10;      &lt;Width&gt;44.56693&lt;/Width&gt;&#10;      &lt;Height&gt;310.697784&lt;/Height&gt;&#10;    &lt;/SubGrid&gt;&#10;    &lt;SubGrid&gt;&#10;      &lt;Left&gt;785.8268&lt;/Left&gt;&#10;      &lt;Top&gt;172.6093&lt;/Top&gt;&#10;      &lt;Width&gt;44.56693&lt;/Width&gt;&#10;      &lt;Height&gt;310.697784&lt;/Height&gt;&#10;    &lt;/SubGrid&gt;&#10;    &lt;SubGrid&gt;&#10;      &lt;Left&gt;858.7402&lt;/Left&gt;&#10;      &lt;Top&gt;172.6093&lt;/Top&gt;&#10;      &lt;Width&gt;44.56701&lt;/Width&gt;&#10;      &lt;Height&gt;310.697784&lt;/Height&gt;&#10;    &lt;/SubGrid&gt;&#10;    &lt;SubGrid&gt;&#10;      &lt;Left&gt;56.6929131&lt;/Left&gt;&#10;      &lt;Top&gt;106.789925&lt;/Top&gt;&#10;      &lt;Width&gt;846.614136&lt;/Width&gt;&#10;      &lt;Height&gt;65.81937&lt;/Height&gt;&#10;    &lt;/SubGrid&gt;&#10;  &lt;/SubGrids&gt;&#10;  &lt;WorkArea&gt;&#10;    &lt;Top&gt;56.6929131&lt;/Top&gt;&#10;    &lt;Left&gt;56.6929131&lt;/Left&gt;&#10;    &lt;Width&gt;846.614258&lt;/Width&gt;&#10;    &lt;Height&gt;426.614166&lt;/Height&gt;&#10;  &lt;/WorkArea&gt;&#10;  &lt;AspectW&gt;16&lt;/AspectW&gt;&#10;  &lt;AspectH&gt;9&lt;/AspectH&gt;&#10;  &lt;Width&gt;960&lt;/Width&gt;&#10;  &lt;Height&gt;540&lt;/Height&gt;&#10;  &lt;HGap&gt;10&lt;/HGap&gt;&#10;  &lt;VGap&gt;10&lt;/VGap&gt;&#10;  &lt;OfficeVersion&gt;160&lt;/OfficeVersion&gt;&#10;&lt;/GridTheme&gt;" hidden="1">
            <a:extLst>
              <a:ext uri="{FF2B5EF4-FFF2-40B4-BE49-F238E27FC236}">
                <a16:creationId xmlns:a16="http://schemas.microsoft.com/office/drawing/2014/main" id="{B6505486-83F9-4E71-8187-5FD1461A152A}"/>
              </a:ext>
            </a:extLst>
          </p:cNvPr>
          <p:cNvSpPr/>
          <p:nvPr userDrawn="1"/>
        </p:nvSpPr>
        <p:spPr>
          <a:xfrm>
            <a:off x="405000" y="1040000"/>
            <a:ext cx="6048001" cy="782600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4" name="Rectangle 33" hidden="1">
            <a:extLst>
              <a:ext uri="{FF2B5EF4-FFF2-40B4-BE49-F238E27FC236}">
                <a16:creationId xmlns:a16="http://schemas.microsoft.com/office/drawing/2014/main" id="{CB710F3F-D32A-427F-95E1-331D903169A9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4050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5" name="Rectangle 34" hidden="1">
            <a:extLst>
              <a:ext uri="{FF2B5EF4-FFF2-40B4-BE49-F238E27FC236}">
                <a16:creationId xmlns:a16="http://schemas.microsoft.com/office/drawing/2014/main" id="{5CB96580-3D08-4D7A-B9FA-419A1A34FDCE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9258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6" name="Rectangle 35" hidden="1">
            <a:extLst>
              <a:ext uri="{FF2B5EF4-FFF2-40B4-BE49-F238E27FC236}">
                <a16:creationId xmlns:a16="http://schemas.microsoft.com/office/drawing/2014/main" id="{45346A71-5DB5-4F96-AE7E-84EC6788B03A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14467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7CD04DB1-2BF7-4B35-8C91-A50D70ED9894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196762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8" name="Rectangle 37" hidden="1">
            <a:extLst>
              <a:ext uri="{FF2B5EF4-FFF2-40B4-BE49-F238E27FC236}">
                <a16:creationId xmlns:a16="http://schemas.microsoft.com/office/drawing/2014/main" id="{17BD7207-F9C6-42A9-B0FC-7611D0F4E891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4885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13500D02-31DC-408F-A3C2-61D4899A0B41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30093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2AB0E2F7-7457-44D5-A045-97510FA1B41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35302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D55F16DA-B2A0-4EB4-98D3-BA973AA26134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405112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8E737572-C5EE-488A-B15A-9F6A221D7CC7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57200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3" name="Rectangle 42" hidden="1">
            <a:extLst>
              <a:ext uri="{FF2B5EF4-FFF2-40B4-BE49-F238E27FC236}">
                <a16:creationId xmlns:a16="http://schemas.microsoft.com/office/drawing/2014/main" id="{39EBCFDB-1653-4600-BB4A-6FD9AB7782C7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5092875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4" name="Rectangle 43" hidden="1">
            <a:extLst>
              <a:ext uri="{FF2B5EF4-FFF2-40B4-BE49-F238E27FC236}">
                <a16:creationId xmlns:a16="http://schemas.microsoft.com/office/drawing/2014/main" id="{791248E9-A913-4935-A806-E175CA7724D5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5613750" y="3166422"/>
            <a:ext cx="318375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332D62CB-AC31-435B-8E19-DC5EB0BA3E6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6134625" y="3166422"/>
            <a:ext cx="318376" cy="5699578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27E02A88-63E5-41AE-9681-54160E3850AC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05000" y="1959002"/>
            <a:ext cx="6048000" cy="120742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20250" rIns="40500" bIns="20250" rtlCol="0" anchor="ctr"/>
          <a:lstStyle/>
          <a:p>
            <a:pPr algn="ctr"/>
            <a:endParaRPr lang="da-DK" sz="1125" noProof="0" dirty="0" err="1"/>
          </a:p>
        </p:txBody>
      </p:sp>
    </p:spTree>
    <p:extLst>
      <p:ext uri="{BB962C8B-B14F-4D97-AF65-F5344CB8AC3E}">
        <p14:creationId xmlns:p14="http://schemas.microsoft.com/office/powerpoint/2010/main" val="384761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  <p:sldLayoutId id="2147483833" r:id="rId19"/>
    <p:sldLayoutId id="2147483834" r:id="rId20"/>
    <p:sldLayoutId id="2147483835" r:id="rId21"/>
    <p:sldLayoutId id="2147483836" r:id="rId22"/>
    <p:sldLayoutId id="2147483837" r:id="rId23"/>
    <p:sldLayoutId id="2147483838" r:id="rId24"/>
    <p:sldLayoutId id="2147483839" r:id="rId25"/>
    <p:sldLayoutId id="2147483840" r:id="rId26"/>
    <p:sldLayoutId id="2147483841" r:id="rId27"/>
    <p:sldLayoutId id="2147483842" r:id="rId28"/>
    <p:sldLayoutId id="2147483843" r:id="rId29"/>
    <p:sldLayoutId id="2147483844" r:id="rId30"/>
    <p:sldLayoutId id="2147483845" r:id="rId31"/>
    <p:sldLayoutId id="2147483846" r:id="rId32"/>
    <p:sldLayoutId id="2147483847" r:id="rId33"/>
    <p:sldLayoutId id="2147483848" r:id="rId34"/>
    <p:sldLayoutId id="2147483849" r:id="rId35"/>
  </p:sldLayoutIdLst>
  <p:hf hdr="0" dt="0"/>
  <p:txStyles>
    <p:titleStyle>
      <a:lvl1pPr algn="l" defTabSz="514350" rtl="0" eaLnBrk="1" latinLnBrk="0" hangingPunct="1">
        <a:lnSpc>
          <a:spcPct val="83000"/>
        </a:lnSpc>
        <a:spcBef>
          <a:spcPct val="0"/>
        </a:spcBef>
        <a:buNone/>
        <a:defRPr sz="1969" b="1" kern="1200">
          <a:solidFill>
            <a:srgbClr val="000C2E"/>
          </a:solidFill>
          <a:latin typeface="+mj-lt"/>
          <a:ea typeface="+mj-ea"/>
          <a:cs typeface="+mj-cs"/>
        </a:defRPr>
      </a:lvl1pPr>
    </p:titleStyle>
    <p:bodyStyle>
      <a:lvl1pPr marL="10125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1125" kern="1200">
          <a:solidFill>
            <a:srgbClr val="000C2E"/>
          </a:solidFill>
          <a:latin typeface="+mn-lt"/>
          <a:ea typeface="+mn-ea"/>
          <a:cs typeface="+mn-cs"/>
        </a:defRPr>
      </a:lvl1pPr>
      <a:lvl2pPr marL="243000" indent="-129481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–"/>
        <a:defRPr sz="1013" kern="1200">
          <a:solidFill>
            <a:srgbClr val="000C2E"/>
          </a:solidFill>
          <a:latin typeface="+mn-lt"/>
          <a:ea typeface="+mn-ea"/>
          <a:cs typeface="+mn-cs"/>
        </a:defRPr>
      </a:lvl2pPr>
      <a:lvl3pPr marL="343793" indent="-91976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900" kern="1200">
          <a:solidFill>
            <a:srgbClr val="000C2E"/>
          </a:solidFill>
          <a:latin typeface="+mn-lt"/>
          <a:ea typeface="+mn-ea"/>
          <a:cs typeface="+mn-cs"/>
        </a:defRPr>
      </a:lvl3pPr>
      <a:lvl4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1125" b="0" kern="1200">
          <a:solidFill>
            <a:srgbClr val="000C2E"/>
          </a:solidFill>
          <a:latin typeface="+mj-lt"/>
          <a:ea typeface="+mn-ea"/>
          <a:cs typeface="+mn-cs"/>
        </a:defRPr>
      </a:lvl4pPr>
      <a:lvl5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tabLst/>
        <a:defRPr sz="1125" kern="1200">
          <a:solidFill>
            <a:srgbClr val="000C2E"/>
          </a:solidFill>
          <a:latin typeface="+mn-lt"/>
          <a:ea typeface="+mn-ea"/>
          <a:cs typeface="+mn-cs"/>
        </a:defRPr>
      </a:lvl5pPr>
      <a:lvl6pPr marL="10125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•"/>
        <a:defRPr sz="563" kern="1200">
          <a:solidFill>
            <a:srgbClr val="000C2E"/>
          </a:solidFill>
          <a:latin typeface="+mn-lt"/>
          <a:ea typeface="+mn-ea"/>
          <a:cs typeface="+mn-cs"/>
        </a:defRPr>
      </a:lvl6pPr>
      <a:lvl7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563" b="1" kern="1200" baseline="0">
          <a:solidFill>
            <a:srgbClr val="000C2E"/>
          </a:solidFill>
          <a:latin typeface="+mj-lt"/>
          <a:ea typeface="+mn-ea"/>
          <a:cs typeface="+mn-cs"/>
        </a:defRPr>
      </a:lvl7pPr>
      <a:lvl8pPr marL="0" indent="0" algn="l" defTabSz="514350" rtl="0" eaLnBrk="1" latinLnBrk="0" hangingPunct="1">
        <a:lnSpc>
          <a:spcPct val="100000"/>
        </a:lnSpc>
        <a:spcBef>
          <a:spcPts val="0"/>
        </a:spcBef>
        <a:spcAft>
          <a:spcPts val="338"/>
        </a:spcAft>
        <a:buFont typeface="Arial" panose="020B0604020202020204" pitchFamily="34" charset="0"/>
        <a:buChar char="​"/>
        <a:defRPr sz="563" kern="1200">
          <a:solidFill>
            <a:srgbClr val="000C2E"/>
          </a:solidFill>
          <a:latin typeface="+mn-lt"/>
          <a:ea typeface="+mn-ea"/>
          <a:cs typeface="+mn-cs"/>
        </a:defRPr>
      </a:lvl8pPr>
      <a:lvl9pPr marL="0" indent="0" algn="l" defTabSz="51435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3713" b="0" kern="1200" baseline="0">
          <a:solidFill>
            <a:srgbClr val="000C2E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kksky.sharepoint.com/sites/AMK-Sekretariat/Delte%20dokumenter/4.%20Kommunikation/Projekter/PowerPoint/Powerpoints%20til%20rettelse/Arkiv/Lasse%20-%20The%20development%20of%20Coping..pptx?web=1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hlinkClick r:id="rId2"/>
            <a:extLst>
              <a:ext uri="{FF2B5EF4-FFF2-40B4-BE49-F238E27FC236}">
                <a16:creationId xmlns:a16="http://schemas.microsoft.com/office/drawing/2014/main" id="{8369B0BE-86C1-4ABB-9ABD-54287100E5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8"/>
          <a:stretch/>
        </p:blipFill>
        <p:spPr>
          <a:xfrm>
            <a:off x="20" y="0"/>
            <a:ext cx="6857980" cy="9905990"/>
          </a:xfrm>
          <a:prstGeom prst="rect">
            <a:avLst/>
          </a:prstGeom>
          <a:noFill/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61BD95D2-AE4D-4093-BF5C-4DECA66E6162}"/>
              </a:ext>
            </a:extLst>
          </p:cNvPr>
          <p:cNvSpPr txBox="1"/>
          <p:nvPr/>
        </p:nvSpPr>
        <p:spPr>
          <a:xfrm rot="20883087">
            <a:off x="2329894" y="2814896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97DF343B-F75D-4EA1-AB94-E63646FE2A99}"/>
              </a:ext>
            </a:extLst>
          </p:cNvPr>
          <p:cNvSpPr txBox="1"/>
          <p:nvPr/>
        </p:nvSpPr>
        <p:spPr>
          <a:xfrm rot="850181">
            <a:off x="3624943" y="2808519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BF38BB02-F068-4111-99A5-3E8B2E7D0A56}"/>
              </a:ext>
            </a:extLst>
          </p:cNvPr>
          <p:cNvSpPr txBox="1"/>
          <p:nvPr/>
        </p:nvSpPr>
        <p:spPr>
          <a:xfrm rot="2620309">
            <a:off x="4824026" y="3490630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BCF14493-6331-4E4E-9E26-EAEE6C44CEB3}"/>
              </a:ext>
            </a:extLst>
          </p:cNvPr>
          <p:cNvSpPr txBox="1"/>
          <p:nvPr/>
        </p:nvSpPr>
        <p:spPr>
          <a:xfrm rot="4553018">
            <a:off x="5489865" y="4764260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2809464B-C533-4D4E-AED5-C7236B0CEA19}"/>
              </a:ext>
            </a:extLst>
          </p:cNvPr>
          <p:cNvSpPr txBox="1"/>
          <p:nvPr/>
        </p:nvSpPr>
        <p:spPr>
          <a:xfrm rot="6117662">
            <a:off x="5536802" y="6062981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8C54CEC2-1C3F-4A04-B6FB-6389488F2E49}"/>
              </a:ext>
            </a:extLst>
          </p:cNvPr>
          <p:cNvSpPr txBox="1"/>
          <p:nvPr/>
        </p:nvSpPr>
        <p:spPr>
          <a:xfrm rot="18821940">
            <a:off x="1086005" y="3481481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5FA9CDD2-6377-444A-9610-4B50980520C8}"/>
              </a:ext>
            </a:extLst>
          </p:cNvPr>
          <p:cNvSpPr txBox="1"/>
          <p:nvPr/>
        </p:nvSpPr>
        <p:spPr>
          <a:xfrm rot="17102929">
            <a:off x="411159" y="4692541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15FF35A9-F4F1-4AA4-B325-57D9D8B46690}"/>
              </a:ext>
            </a:extLst>
          </p:cNvPr>
          <p:cNvSpPr txBox="1"/>
          <p:nvPr/>
        </p:nvSpPr>
        <p:spPr>
          <a:xfrm rot="15201390">
            <a:off x="392153" y="6064121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F3B80A13-3BF7-4FCF-B15E-64F52DA02DF4}"/>
              </a:ext>
            </a:extLst>
          </p:cNvPr>
          <p:cNvSpPr txBox="1"/>
          <p:nvPr/>
        </p:nvSpPr>
        <p:spPr>
          <a:xfrm rot="13473492">
            <a:off x="1075400" y="7327123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C5E8234A-ACB2-478F-AA30-6D6507BE9E71}"/>
              </a:ext>
            </a:extLst>
          </p:cNvPr>
          <p:cNvSpPr txBox="1"/>
          <p:nvPr/>
        </p:nvSpPr>
        <p:spPr>
          <a:xfrm rot="11770443">
            <a:off x="2150053" y="8001123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D8F17A45-B265-4B42-AC40-29759038E3F1}"/>
              </a:ext>
            </a:extLst>
          </p:cNvPr>
          <p:cNvSpPr txBox="1"/>
          <p:nvPr/>
        </p:nvSpPr>
        <p:spPr>
          <a:xfrm rot="9691174">
            <a:off x="3605006" y="8021277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12806A1C-66BD-420B-AC2E-F2B24420E023}"/>
              </a:ext>
            </a:extLst>
          </p:cNvPr>
          <p:cNvSpPr txBox="1"/>
          <p:nvPr/>
        </p:nvSpPr>
        <p:spPr>
          <a:xfrm rot="8474799">
            <a:off x="4849892" y="7249228"/>
            <a:ext cx="1099457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dirty="0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28590215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Blank">
  <a:themeElements>
    <a:clrScheme name="KK 1">
      <a:dk1>
        <a:sysClr val="windowText" lastClr="000000"/>
      </a:dk1>
      <a:lt1>
        <a:sysClr val="window" lastClr="FFFFFF"/>
      </a:lt1>
      <a:dk2>
        <a:srgbClr val="0094FD"/>
      </a:dk2>
      <a:lt2>
        <a:srgbClr val="FFEA8C"/>
      </a:lt2>
      <a:accent1>
        <a:srgbClr val="D2B853"/>
      </a:accent1>
      <a:accent2>
        <a:srgbClr val="000C2E"/>
      </a:accent2>
      <a:accent3>
        <a:srgbClr val="0094FD"/>
      </a:accent3>
      <a:accent4>
        <a:srgbClr val="D72232"/>
      </a:accent4>
      <a:accent5>
        <a:srgbClr val="0DC684"/>
      </a:accent5>
      <a:accent6>
        <a:srgbClr val="7C4AFF"/>
      </a:accent6>
      <a:hlink>
        <a:srgbClr val="000C2E"/>
      </a:hlink>
      <a:folHlink>
        <a:srgbClr val="000C2E"/>
      </a:folHlink>
    </a:clrScheme>
    <a:fontScheme name="KBH Black/Medium">
      <a:majorFont>
        <a:latin typeface="KBH Black"/>
        <a:ea typeface=""/>
        <a:cs typeface=""/>
      </a:majorFont>
      <a:minorFont>
        <a:latin typeface="KB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K skabelon Nyt design.potx" id="{CFBB60E3-7867-45B0-9725-AB52CF38C008}" vid="{4530CCDF-2D08-4DF8-AB6F-A8ED0A08DAA7}"/>
    </a:ext>
  </a:extLst>
</a:theme>
</file>

<file path=ppt/theme/theme2.xml><?xml version="1.0" encoding="utf-8"?>
<a:theme xmlns:a="http://schemas.openxmlformats.org/drawingml/2006/main" name="UK Blank">
  <a:themeElements>
    <a:clrScheme name="KK 1">
      <a:dk1>
        <a:sysClr val="windowText" lastClr="000000"/>
      </a:dk1>
      <a:lt1>
        <a:sysClr val="window" lastClr="FFFFFF"/>
      </a:lt1>
      <a:dk2>
        <a:srgbClr val="0094FD"/>
      </a:dk2>
      <a:lt2>
        <a:srgbClr val="FFEA8C"/>
      </a:lt2>
      <a:accent1>
        <a:srgbClr val="D2B853"/>
      </a:accent1>
      <a:accent2>
        <a:srgbClr val="000C2E"/>
      </a:accent2>
      <a:accent3>
        <a:srgbClr val="0094FD"/>
      </a:accent3>
      <a:accent4>
        <a:srgbClr val="D72232"/>
      </a:accent4>
      <a:accent5>
        <a:srgbClr val="0DC684"/>
      </a:accent5>
      <a:accent6>
        <a:srgbClr val="7C4AFF"/>
      </a:accent6>
      <a:hlink>
        <a:srgbClr val="000C2E"/>
      </a:hlink>
      <a:folHlink>
        <a:srgbClr val="000C2E"/>
      </a:folHlink>
    </a:clrScheme>
    <a:fontScheme name="KBH Black/Medium">
      <a:majorFont>
        <a:latin typeface="KBH Black"/>
        <a:ea typeface=""/>
        <a:cs typeface=""/>
      </a:majorFont>
      <a:minorFont>
        <a:latin typeface="KB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K skabelon Nyt design.potx" id="{CFBB60E3-7867-45B0-9725-AB52CF38C008}" vid="{0F149701-75FB-4D87-889C-A25336877B65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16A684F50F9644ADA7186C7FA154E4" ma:contentTypeVersion="10" ma:contentTypeDescription="Create a new document." ma:contentTypeScope="" ma:versionID="cc57d18187ecb1871b96a5db83a1d82f">
  <xsd:schema xmlns:xsd="http://www.w3.org/2001/XMLSchema" xmlns:xs="http://www.w3.org/2001/XMLSchema" xmlns:p="http://schemas.microsoft.com/office/2006/metadata/properties" xmlns:ns2="adc6f7d2-2fd4-4c58-add3-50ea831b733c" xmlns:ns3="fe0e463f-46c1-4b5a-aeae-2e65b5901510" targetNamespace="http://schemas.microsoft.com/office/2006/metadata/properties" ma:root="true" ma:fieldsID="12f7fadcf5bd79961bd936c55ac87730" ns2:_="" ns3:_="">
    <xsd:import namespace="adc6f7d2-2fd4-4c58-add3-50ea831b733c"/>
    <xsd:import namespace="fe0e463f-46c1-4b5a-aeae-2e65b590151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c6f7d2-2fd4-4c58-add3-50ea831b733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463f-46c1-4b5a-aeae-2e65b5901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AAE049-2F16-4D62-B5F8-29DE3BB078E0}">
  <ds:schemaRefs>
    <ds:schemaRef ds:uri="http://purl.org/dc/elements/1.1/"/>
    <ds:schemaRef ds:uri="http://schemas.microsoft.com/office/2006/metadata/properties"/>
    <ds:schemaRef ds:uri="adc6f7d2-2fd4-4c58-add3-50ea831b733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fe0e463f-46c1-4b5a-aeae-2e65b590151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7FD6BA4-E593-4887-ACAD-1A4B9CE09E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c6f7d2-2fd4-4c58-add3-50ea831b733c"/>
    <ds:schemaRef ds:uri="fe0e463f-46c1-4b5a-aeae-2e65b59015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F59E4CC-7038-4F50-B7F5-545400012D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</TotalTime>
  <Words>12</Words>
  <Application>Microsoft Office PowerPoint</Application>
  <PresentationFormat>A4-papir (210 x 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</vt:i4>
      </vt:variant>
    </vt:vector>
  </HeadingPairs>
  <TitlesOfParts>
    <vt:vector size="8" baseType="lpstr">
      <vt:lpstr>KBH</vt:lpstr>
      <vt:lpstr>KBH Medium</vt:lpstr>
      <vt:lpstr>KBH Tekst</vt:lpstr>
      <vt:lpstr>Arial</vt:lpstr>
      <vt:lpstr>KBH Black</vt:lpstr>
      <vt:lpstr>Blank</vt:lpstr>
      <vt:lpstr>UK Blank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Nikolaj Lind Christensen</dc:creator>
  <cp:lastModifiedBy>Nikolaj Lind Christensen</cp:lastModifiedBy>
  <cp:revision>3</cp:revision>
  <dcterms:created xsi:type="dcterms:W3CDTF">2021-11-17T07:56:47Z</dcterms:created>
  <dcterms:modified xsi:type="dcterms:W3CDTF">2021-11-17T12:42:55Z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ContentTypeId">
    <vt:lpwstr>0x010100DE16A684F50F9644ADA7186C7FA154E4</vt:lpwstr>
  </property>
</Properties>
</file>